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10972800" cy="14630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BE"/>
    <a:srgbClr val="FF8D0B"/>
    <a:srgbClr val="9B298B"/>
    <a:srgbClr val="E7E7E7"/>
    <a:srgbClr val="FF3A7D"/>
    <a:srgbClr val="47B2E0"/>
    <a:srgbClr val="6CA63A"/>
    <a:srgbClr val="F6277A"/>
    <a:srgbClr val="2DFBBA"/>
    <a:srgbClr val="F77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4660"/>
  </p:normalViewPr>
  <p:slideViewPr>
    <p:cSldViewPr snapToGrid="0">
      <p:cViewPr>
        <p:scale>
          <a:sx n="98" d="100"/>
          <a:sy n="98" d="100"/>
        </p:scale>
        <p:origin x="-378" y="-174"/>
      </p:cViewPr>
      <p:guideLst>
        <p:guide orient="horz" pos="4608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B971D-7134-4A0A-8DAA-115F45080E8A}" type="datetimeFigureOut">
              <a:rPr lang="th-TH" smtClean="0"/>
              <a:t>28/02/67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D4B1-71F1-41FE-A738-9B43E32FEA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872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3D4B1-71F1-41FE-A738-9B43E32FEAE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637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BD8B307-A839-4CA5-BC42-C42A9416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394374"/>
            <a:ext cx="8229600" cy="50935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C0468E65-1663-48E7-BDB5-0B06D1C8B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7684348"/>
            <a:ext cx="8229600" cy="353229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AE0F68B-305B-47C1-B914-5834CEAF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CB3FAE8-858B-4B0B-9FED-82334D83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90F3CDB-9087-4EFE-B30B-D890A337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9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7F774F0-8EEB-488B-A805-C6A80B4F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A5E464EA-1D96-435F-A4AD-644A3F888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8978689-2022-40AC-92A1-84399528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9B66721-822E-46ED-B255-EE8AAA72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81A4A37-FDAE-4E0C-ACD9-8B305E1E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81E149FC-4771-4CDE-80C1-1CAAA9AEE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2410" y="778933"/>
            <a:ext cx="2366010" cy="1239858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3566D1E0-4C4B-46D0-A5AE-B96157E48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380" y="778933"/>
            <a:ext cx="6960870" cy="123985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8C59314-4A3B-4601-9E8D-352DAB7D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DE920B4-8049-45AD-BDAA-5625975A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BADA4BC-A9F6-48CE-BDBD-93FAFACE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426206F-8248-4968-A1AD-0CE7DFB6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2461BB3-FED5-4B57-9235-B74E750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AC85BC3-EBB8-4E6A-95D3-341A11EC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47F602CA-45FE-42E6-843B-BB7F3B59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4A7BF98-AC28-4E29-A6E1-2D74F998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8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D2C7BEF-D979-40E7-9FC7-588F3399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" y="3647442"/>
            <a:ext cx="9464040" cy="60858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C42F307F-734F-484B-B1A9-61F0EE06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65" y="9790855"/>
            <a:ext cx="9464040" cy="320039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1826AAB-6F63-4AD7-A666-D67EC69E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7386B8B-076B-4BD8-826D-413E904D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41B60307-747A-4DAE-B9E9-A219001E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0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ADC06E3-403C-496F-989F-D67205D1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4694AD19-3DCB-414F-AEA1-44F42BFB8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3894667"/>
            <a:ext cx="4663440" cy="928285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6FFAC8F2-1456-4EBE-BF37-F39305CD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3894667"/>
            <a:ext cx="4663440" cy="928285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FC8AFA91-8407-40C3-B603-84DF7141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A10BE19C-E20C-4BE3-B207-DDAF74E8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2738704-93FD-42E8-9D20-D915969D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BB487E6-B45E-405F-AD89-A5E5E703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09" y="778934"/>
            <a:ext cx="9464040" cy="282786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9EA1D4A2-F555-452B-8662-ADD626B0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810" y="3586481"/>
            <a:ext cx="4642008" cy="175767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9E2D0E64-9A56-449B-9A43-65788479E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10" y="5344160"/>
            <a:ext cx="4642008" cy="786045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F4E4622F-9AE1-4174-82A4-3419E0408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4980" y="3586481"/>
            <a:ext cx="4664869" cy="175767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FE1C6BDF-3A1C-43DC-A344-021618E84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4980" y="5344160"/>
            <a:ext cx="4664869" cy="786045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5A7AA2CB-5D3A-47AD-AE05-25B3D943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66105D21-75F8-40F4-80F7-D3FA82DD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DDE7DAFA-1246-4632-8F8D-B2A13743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1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EDC18F3-B4FB-4BDF-9982-0F8B321F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22CAFD2B-A203-4830-9A82-00CBA7A9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2F903C7D-6E86-4CBE-A4E5-477E38D8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4A51E774-A62B-46FF-B2DE-A868BFEB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CEF0C5EB-56D1-41A3-BD7C-BF462AE1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8BD3C4BA-6CBF-47F0-BEE2-1D32ADFC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D4582836-8C9A-4A4A-9EAF-A155B8F9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00FE678-1957-4BC9-8797-54D65CF0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975360"/>
            <a:ext cx="3539013" cy="34137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69E7BD4-71B5-414B-99D0-9D61BEEF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69" y="2106508"/>
            <a:ext cx="5554980" cy="10397067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BECE6E4C-4CC3-4509-A012-FD37CC724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4389120"/>
            <a:ext cx="3539013" cy="81313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62EF183E-E962-4788-83A0-3CA71261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66FF4EB6-16D9-4753-8DA8-1743F68C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9FDBEAA4-E6EC-4296-AF29-0C8E9028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5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0CD3E15-D3D0-461D-9FD7-AE0665B5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975360"/>
            <a:ext cx="3539013" cy="34137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2300CE0B-1DCA-4F4B-A832-42E69B11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4869" y="2106508"/>
            <a:ext cx="5554980" cy="10397067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CFB8428-733F-464C-89EB-2B676A129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4389120"/>
            <a:ext cx="3539013" cy="81313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EBC571C7-8C8D-45BA-8EBD-C57F41BA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7C4AE959-0ADB-4B45-9459-5A802CAE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81681D7-7ED6-4133-8FBC-B9FFAC74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5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CF49CB31-7FC4-426E-BD7C-568CBF17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778934"/>
            <a:ext cx="9464040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A5DC9E83-B961-466B-AA35-4597FD69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0" y="3894667"/>
            <a:ext cx="9464040" cy="92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5A84908-3F32-413B-847B-6D95C44BD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380" y="13560215"/>
            <a:ext cx="246888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4C41-72CC-415F-93B0-A224B812EBA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510003A-CC9B-4885-9BC3-D76D8FB03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740" y="13560215"/>
            <a:ext cx="370332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DA3FE31-635D-4A06-971C-B8C35169C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13560215"/>
            <a:ext cx="246888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CF19-673F-415B-B3AF-DD2714F2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E7E7"/>
            </a:gs>
            <a:gs pos="81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รูปภาพ 172">
            <a:extLst>
              <a:ext uri="{FF2B5EF4-FFF2-40B4-BE49-F238E27FC236}">
                <a16:creationId xmlns:a16="http://schemas.microsoft.com/office/drawing/2014/main" xmlns="" id="{7512726C-9391-3965-CB4D-0763B4FC85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45" y="7019945"/>
            <a:ext cx="11249630" cy="109728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1EB83B5E-5067-414B-BF74-4B36DF3F7F5B}"/>
              </a:ext>
            </a:extLst>
          </p:cNvPr>
          <p:cNvSpPr/>
          <p:nvPr/>
        </p:nvSpPr>
        <p:spPr>
          <a:xfrm>
            <a:off x="-311285" y="1654613"/>
            <a:ext cx="11512865" cy="142565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5000">
                <a:schemeClr val="accent3">
                  <a:lumMod val="45000"/>
                  <a:lumOff val="55000"/>
                  <a:alpha val="71000"/>
                </a:schemeClr>
              </a:gs>
              <a:gs pos="67000">
                <a:schemeClr val="accent3">
                  <a:lumMod val="45000"/>
                  <a:lumOff val="55000"/>
                  <a:alpha val="33000"/>
                </a:schemeClr>
              </a:gs>
              <a:gs pos="100000">
                <a:schemeClr val="accent3">
                  <a:lumMod val="30000"/>
                  <a:lumOff val="70000"/>
                  <a:alpha val="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B0C072E8-3C1F-1FA7-6833-DF51ED3813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" t="3816" r="518" b="65801"/>
          <a:stretch/>
        </p:blipFill>
        <p:spPr>
          <a:xfrm>
            <a:off x="-417094" y="-167387"/>
            <a:ext cx="5438274" cy="1694630"/>
          </a:xfrm>
          <a:prstGeom prst="rect">
            <a:avLst/>
          </a:prstGeom>
        </p:spPr>
      </p:pic>
      <p:sp>
        <p:nvSpPr>
          <p:cNvPr id="53" name="รูปแบบอิสระ: รูปร่าง 52">
            <a:extLst>
              <a:ext uri="{FF2B5EF4-FFF2-40B4-BE49-F238E27FC236}">
                <a16:creationId xmlns:a16="http://schemas.microsoft.com/office/drawing/2014/main" xmlns="" id="{78DFE03C-2081-430C-A8AC-43406FFFDB09}"/>
              </a:ext>
            </a:extLst>
          </p:cNvPr>
          <p:cNvSpPr/>
          <p:nvPr/>
        </p:nvSpPr>
        <p:spPr>
          <a:xfrm>
            <a:off x="1" y="13182003"/>
            <a:ext cx="10972799" cy="1476027"/>
          </a:xfrm>
          <a:custGeom>
            <a:avLst/>
            <a:gdLst>
              <a:gd name="connsiteX0" fmla="*/ 9929160 w 11049112"/>
              <a:gd name="connsiteY0" fmla="*/ 0 h 1430802"/>
              <a:gd name="connsiteX1" fmla="*/ 10841456 w 11049112"/>
              <a:gd name="connsiteY1" fmla="*/ 0 h 1430802"/>
              <a:gd name="connsiteX2" fmla="*/ 11049112 w 11049112"/>
              <a:gd name="connsiteY2" fmla="*/ 207656 h 1430802"/>
              <a:gd name="connsiteX3" fmla="*/ 11049112 w 11049112"/>
              <a:gd name="connsiteY3" fmla="*/ 1038256 h 1430802"/>
              <a:gd name="connsiteX4" fmla="*/ 11036333 w 11049112"/>
              <a:gd name="connsiteY4" fmla="*/ 1101552 h 1430802"/>
              <a:gd name="connsiteX5" fmla="*/ 11036333 w 11049112"/>
              <a:gd name="connsiteY5" fmla="*/ 1430802 h 1430802"/>
              <a:gd name="connsiteX6" fmla="*/ 0 w 11049112"/>
              <a:gd name="connsiteY6" fmla="*/ 1430802 h 1430802"/>
              <a:gd name="connsiteX7" fmla="*/ 0 w 11049112"/>
              <a:gd name="connsiteY7" fmla="*/ 932248 h 1430802"/>
              <a:gd name="connsiteX8" fmla="*/ 9721504 w 11049112"/>
              <a:gd name="connsiteY8" fmla="*/ 932248 h 1430802"/>
              <a:gd name="connsiteX9" fmla="*/ 9721504 w 11049112"/>
              <a:gd name="connsiteY9" fmla="*/ 207656 h 1430802"/>
              <a:gd name="connsiteX10" fmla="*/ 9929160 w 11049112"/>
              <a:gd name="connsiteY10" fmla="*/ 0 h 143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49112" h="1430802">
                <a:moveTo>
                  <a:pt x="9929160" y="0"/>
                </a:moveTo>
                <a:lnTo>
                  <a:pt x="10841456" y="0"/>
                </a:lnTo>
                <a:cubicBezTo>
                  <a:pt x="10956141" y="0"/>
                  <a:pt x="11049112" y="92971"/>
                  <a:pt x="11049112" y="207656"/>
                </a:cubicBezTo>
                <a:lnTo>
                  <a:pt x="11049112" y="1038256"/>
                </a:lnTo>
                <a:lnTo>
                  <a:pt x="11036333" y="1101552"/>
                </a:lnTo>
                <a:lnTo>
                  <a:pt x="11036333" y="1430802"/>
                </a:lnTo>
                <a:lnTo>
                  <a:pt x="0" y="1430802"/>
                </a:lnTo>
                <a:lnTo>
                  <a:pt x="0" y="932248"/>
                </a:lnTo>
                <a:lnTo>
                  <a:pt x="9721504" y="932248"/>
                </a:lnTo>
                <a:lnTo>
                  <a:pt x="9721504" y="207656"/>
                </a:lnTo>
                <a:cubicBezTo>
                  <a:pt x="9721504" y="92971"/>
                  <a:pt x="9814475" y="0"/>
                  <a:pt x="9929160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91000">
                <a:srgbClr val="F2CC00"/>
              </a:gs>
              <a:gs pos="32000">
                <a:srgbClr val="E4FC00"/>
              </a:gs>
            </a:gsLst>
            <a:lin ang="5400000" scaled="0"/>
          </a:gradFill>
          <a:effectLst>
            <a:outerShdw blurRad="50800" dist="38100" dir="13500000" sx="102000" sy="102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xmlns="" id="{D8E49D0B-B138-45C7-B1F0-05130F00AE55}"/>
              </a:ext>
            </a:extLst>
          </p:cNvPr>
          <p:cNvSpPr txBox="1"/>
          <p:nvPr/>
        </p:nvSpPr>
        <p:spPr>
          <a:xfrm>
            <a:off x="581220" y="14219265"/>
            <a:ext cx="324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 </a:t>
            </a:r>
            <a:r>
              <a:rPr lang="th-TH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อบต</a:t>
            </a:r>
            <a:r>
              <a:rPr lang="th-TH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.หนอง</a:t>
            </a:r>
            <a:r>
              <a:rPr lang="th-TH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สิม</a:t>
            </a:r>
            <a:endParaRPr lang="th-TH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SemiBold" panose="00000700000000000000" pitchFamily="2" charset="-34"/>
              <a:cs typeface="Prompt SemiBold" panose="00000700000000000000" pitchFamily="2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xmlns="" id="{34D33E6E-F6D2-4145-AB47-6C48B52AEBDE}"/>
              </a:ext>
            </a:extLst>
          </p:cNvPr>
          <p:cNvSpPr txBox="1"/>
          <p:nvPr/>
        </p:nvSpPr>
        <p:spPr>
          <a:xfrm>
            <a:off x="6746624" y="14265208"/>
            <a:ext cx="976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 smtClean="0">
                <a:solidFill>
                  <a:srgbClr val="0547FE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043-706992</a:t>
            </a:r>
            <a:endParaRPr lang="th-TH" sz="1500" b="1" dirty="0">
              <a:solidFill>
                <a:srgbClr val="0547FE"/>
              </a:solidFill>
              <a:latin typeface="Prompt SemiBold" panose="00000700000000000000" pitchFamily="2" charset="-34"/>
              <a:cs typeface="Prompt SemiBold" panose="00000700000000000000" pitchFamily="2" charset="-34"/>
            </a:endParaRP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xmlns="" id="{21A923AB-0B17-443B-AD70-2A46F6D884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27812" r="11504"/>
          <a:stretch/>
        </p:blipFill>
        <p:spPr>
          <a:xfrm>
            <a:off x="6412979" y="14191397"/>
            <a:ext cx="365995" cy="342415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xmlns="" id="{AEE73F77-87E0-4932-8CEC-E74377117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54046" r="79335" b="31086"/>
          <a:stretch/>
        </p:blipFill>
        <p:spPr>
          <a:xfrm>
            <a:off x="312074" y="14166881"/>
            <a:ext cx="352487" cy="362936"/>
          </a:xfrm>
          <a:prstGeom prst="rect">
            <a:avLst/>
          </a:prstGeom>
        </p:spPr>
      </p:pic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xmlns="" id="{4B69A352-57A8-42DC-957E-F03FCC3F34B5}"/>
              </a:ext>
            </a:extLst>
          </p:cNvPr>
          <p:cNvSpPr txBox="1"/>
          <p:nvPr/>
        </p:nvSpPr>
        <p:spPr>
          <a:xfrm>
            <a:off x="3959768" y="14262082"/>
            <a:ext cx="26722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547FE"/>
                </a:solidFill>
                <a:latin typeface="Prompt SemiBold" panose="00000700000000000000" pitchFamily="2" charset="-34"/>
                <a:cs typeface="Prompt SemiBold" panose="00000700000000000000" pitchFamily="2" charset="-34"/>
              </a:rPr>
              <a:t>www.nongsim.go.th</a:t>
            </a:r>
            <a:endParaRPr lang="en-US" sz="1500" dirty="0">
              <a:solidFill>
                <a:srgbClr val="0547FE"/>
              </a:solidFill>
              <a:latin typeface="Prompt SemiBold" panose="00000700000000000000" pitchFamily="2" charset="-34"/>
              <a:cs typeface="Prompt SemiBold" panose="00000700000000000000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7F590438-7F11-4577-A0E3-3225242F12C5}"/>
              </a:ext>
            </a:extLst>
          </p:cNvPr>
          <p:cNvSpPr txBox="1"/>
          <p:nvPr/>
        </p:nvSpPr>
        <p:spPr>
          <a:xfrm>
            <a:off x="9838784" y="1314529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547FE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Line </a:t>
            </a:r>
            <a:r>
              <a:rPr lang="th-TH" dirty="0">
                <a:solidFill>
                  <a:srgbClr val="0547FE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อบต.</a:t>
            </a:r>
            <a:endParaRPr lang="en-US" dirty="0">
              <a:solidFill>
                <a:srgbClr val="0547FE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2" name="原创设计师QQ：598969553              _14">
            <a:extLst>
              <a:ext uri="{FF2B5EF4-FFF2-40B4-BE49-F238E27FC236}">
                <a16:creationId xmlns:a16="http://schemas.microsoft.com/office/drawing/2014/main" xmlns="" id="{BB244718-01C8-4546-A2CE-511A423BC364}"/>
              </a:ext>
            </a:extLst>
          </p:cNvPr>
          <p:cNvSpPr>
            <a:spLocks noEditPoints="1"/>
          </p:cNvSpPr>
          <p:nvPr/>
        </p:nvSpPr>
        <p:spPr bwMode="auto">
          <a:xfrm>
            <a:off x="3688105" y="14258452"/>
            <a:ext cx="284512" cy="277767"/>
          </a:xfrm>
          <a:custGeom>
            <a:avLst/>
            <a:gdLst>
              <a:gd name="T0" fmla="*/ 66 w 77"/>
              <a:gd name="T1" fmla="*/ 12 h 78"/>
              <a:gd name="T2" fmla="*/ 66 w 77"/>
              <a:gd name="T3" fmla="*/ 66 h 78"/>
              <a:gd name="T4" fmla="*/ 11 w 77"/>
              <a:gd name="T5" fmla="*/ 66 h 78"/>
              <a:gd name="T6" fmla="*/ 11 w 77"/>
              <a:gd name="T7" fmla="*/ 12 h 78"/>
              <a:gd name="T8" fmla="*/ 37 w 77"/>
              <a:gd name="T9" fmla="*/ 72 h 78"/>
              <a:gd name="T10" fmla="*/ 37 w 77"/>
              <a:gd name="T11" fmla="*/ 59 h 78"/>
              <a:gd name="T12" fmla="*/ 25 w 77"/>
              <a:gd name="T13" fmla="*/ 62 h 78"/>
              <a:gd name="T14" fmla="*/ 33 w 77"/>
              <a:gd name="T15" fmla="*/ 71 h 78"/>
              <a:gd name="T16" fmla="*/ 62 w 77"/>
              <a:gd name="T17" fmla="*/ 16 h 78"/>
              <a:gd name="T18" fmla="*/ 61 w 77"/>
              <a:gd name="T19" fmla="*/ 15 h 78"/>
              <a:gd name="T20" fmla="*/ 60 w 77"/>
              <a:gd name="T21" fmla="*/ 37 h 78"/>
              <a:gd name="T22" fmla="*/ 62 w 77"/>
              <a:gd name="T23" fmla="*/ 16 h 78"/>
              <a:gd name="T24" fmla="*/ 58 w 77"/>
              <a:gd name="T25" fmla="*/ 13 h 78"/>
              <a:gd name="T26" fmla="*/ 54 w 77"/>
              <a:gd name="T27" fmla="*/ 13 h 78"/>
              <a:gd name="T28" fmla="*/ 58 w 77"/>
              <a:gd name="T29" fmla="*/ 13 h 78"/>
              <a:gd name="T30" fmla="*/ 44 w 77"/>
              <a:gd name="T31" fmla="*/ 7 h 78"/>
              <a:gd name="T32" fmla="*/ 40 w 77"/>
              <a:gd name="T33" fmla="*/ 19 h 78"/>
              <a:gd name="T34" fmla="*/ 52 w 77"/>
              <a:gd name="T35" fmla="*/ 16 h 78"/>
              <a:gd name="T36" fmla="*/ 44 w 77"/>
              <a:gd name="T37" fmla="*/ 7 h 78"/>
              <a:gd name="T38" fmla="*/ 37 w 77"/>
              <a:gd name="T39" fmla="*/ 6 h 78"/>
              <a:gd name="T40" fmla="*/ 26 w 77"/>
              <a:gd name="T41" fmla="*/ 14 h 78"/>
              <a:gd name="T42" fmla="*/ 27 w 77"/>
              <a:gd name="T43" fmla="*/ 17 h 78"/>
              <a:gd name="T44" fmla="*/ 37 w 77"/>
              <a:gd name="T45" fmla="*/ 6 h 78"/>
              <a:gd name="T46" fmla="*/ 26 w 77"/>
              <a:gd name="T47" fmla="*/ 9 h 78"/>
              <a:gd name="T48" fmla="*/ 22 w 77"/>
              <a:gd name="T49" fmla="*/ 15 h 78"/>
              <a:gd name="T50" fmla="*/ 26 w 77"/>
              <a:gd name="T51" fmla="*/ 9 h 78"/>
              <a:gd name="T52" fmla="*/ 16 w 77"/>
              <a:gd name="T53" fmla="*/ 15 h 78"/>
              <a:gd name="T54" fmla="*/ 6 w 77"/>
              <a:gd name="T55" fmla="*/ 37 h 78"/>
              <a:gd name="T56" fmla="*/ 21 w 77"/>
              <a:gd name="T57" fmla="*/ 18 h 78"/>
              <a:gd name="T58" fmla="*/ 6 w 77"/>
              <a:gd name="T59" fmla="*/ 41 h 78"/>
              <a:gd name="T60" fmla="*/ 15 w 77"/>
              <a:gd name="T61" fmla="*/ 62 h 78"/>
              <a:gd name="T62" fmla="*/ 21 w 77"/>
              <a:gd name="T63" fmla="*/ 60 h 78"/>
              <a:gd name="T64" fmla="*/ 6 w 77"/>
              <a:gd name="T65" fmla="*/ 41 h 78"/>
              <a:gd name="T66" fmla="*/ 19 w 77"/>
              <a:gd name="T67" fmla="*/ 65 h 78"/>
              <a:gd name="T68" fmla="*/ 23 w 77"/>
              <a:gd name="T69" fmla="*/ 65 h 78"/>
              <a:gd name="T70" fmla="*/ 19 w 77"/>
              <a:gd name="T71" fmla="*/ 65 h 78"/>
              <a:gd name="T72" fmla="*/ 40 w 77"/>
              <a:gd name="T73" fmla="*/ 72 h 78"/>
              <a:gd name="T74" fmla="*/ 51 w 77"/>
              <a:gd name="T75" fmla="*/ 63 h 78"/>
              <a:gd name="T76" fmla="*/ 50 w 77"/>
              <a:gd name="T77" fmla="*/ 61 h 78"/>
              <a:gd name="T78" fmla="*/ 40 w 77"/>
              <a:gd name="T79" fmla="*/ 72 h 78"/>
              <a:gd name="T80" fmla="*/ 51 w 77"/>
              <a:gd name="T81" fmla="*/ 69 h 78"/>
              <a:gd name="T82" fmla="*/ 55 w 77"/>
              <a:gd name="T83" fmla="*/ 63 h 78"/>
              <a:gd name="T84" fmla="*/ 51 w 77"/>
              <a:gd name="T85" fmla="*/ 69 h 78"/>
              <a:gd name="T86" fmla="*/ 61 w 77"/>
              <a:gd name="T87" fmla="*/ 63 h 78"/>
              <a:gd name="T88" fmla="*/ 71 w 77"/>
              <a:gd name="T89" fmla="*/ 41 h 78"/>
              <a:gd name="T90" fmla="*/ 56 w 77"/>
              <a:gd name="T91" fmla="*/ 60 h 78"/>
              <a:gd name="T92" fmla="*/ 53 w 77"/>
              <a:gd name="T93" fmla="*/ 19 h 78"/>
              <a:gd name="T94" fmla="*/ 52 w 77"/>
              <a:gd name="T95" fmla="*/ 20 h 78"/>
              <a:gd name="T96" fmla="*/ 40 w 77"/>
              <a:gd name="T97" fmla="*/ 37 h 78"/>
              <a:gd name="T98" fmla="*/ 53 w 77"/>
              <a:gd name="T99" fmla="*/ 19 h 78"/>
              <a:gd name="T100" fmla="*/ 37 w 77"/>
              <a:gd name="T101" fmla="*/ 22 h 78"/>
              <a:gd name="T102" fmla="*/ 24 w 77"/>
              <a:gd name="T103" fmla="*/ 19 h 78"/>
              <a:gd name="T104" fmla="*/ 37 w 77"/>
              <a:gd name="T105" fmla="*/ 37 h 78"/>
              <a:gd name="T106" fmla="*/ 37 w 77"/>
              <a:gd name="T107" fmla="*/ 56 h 78"/>
              <a:gd name="T108" fmla="*/ 37 w 77"/>
              <a:gd name="T109" fmla="*/ 41 h 78"/>
              <a:gd name="T110" fmla="*/ 24 w 77"/>
              <a:gd name="T111" fmla="*/ 58 h 78"/>
              <a:gd name="T112" fmla="*/ 37 w 77"/>
              <a:gd name="T113" fmla="*/ 56 h 78"/>
              <a:gd name="T114" fmla="*/ 40 w 77"/>
              <a:gd name="T115" fmla="*/ 56 h 78"/>
              <a:gd name="T116" fmla="*/ 53 w 77"/>
              <a:gd name="T117" fmla="*/ 58 h 78"/>
              <a:gd name="T118" fmla="*/ 40 w 77"/>
              <a:gd name="T11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0545FE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xmlns="" id="{6BB80295-B7BD-4AE9-92CF-94761232BC66}"/>
              </a:ext>
            </a:extLst>
          </p:cNvPr>
          <p:cNvSpPr txBox="1"/>
          <p:nvPr/>
        </p:nvSpPr>
        <p:spPr>
          <a:xfrm>
            <a:off x="657680" y="411550"/>
            <a:ext cx="4812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h-TH" sz="4000" b="1" i="1" dirty="0">
                <a:ln w="19050">
                  <a:solidFill>
                    <a:srgbClr val="0547FE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  <a:cs typeface="Prompt ExtraBold" panose="00000900000000000000" pitchFamily="2" charset="-34"/>
              </a:rPr>
              <a:t>ประชาสัมพันธ์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D8D4E211-36A8-4C62-81EE-BB3AA48FAC3B}"/>
              </a:ext>
            </a:extLst>
          </p:cNvPr>
          <p:cNvSpPr txBox="1"/>
          <p:nvPr/>
        </p:nvSpPr>
        <p:spPr>
          <a:xfrm>
            <a:off x="8627310" y="56661"/>
            <a:ext cx="255589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C Motorway" panose="020B0500040200020003" pitchFamily="34" charset="-34"/>
                <a:cs typeface="FC Motorway" panose="020B0500040200020003" pitchFamily="34" charset="-34"/>
              </a:rPr>
              <a:t>องค์การบริหารส่วนตำบล</a:t>
            </a:r>
            <a:endParaRPr lang="en-US" sz="135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C Motorway" panose="020B0500040200020003" pitchFamily="34" charset="-34"/>
              <a:cs typeface="FC Motorway" panose="020B0500040200020003" pitchFamily="34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5C10FF7A-7716-4445-A4D2-5CE1200AEB67}"/>
              </a:ext>
            </a:extLst>
          </p:cNvPr>
          <p:cNvSpPr txBox="1"/>
          <p:nvPr/>
        </p:nvSpPr>
        <p:spPr>
          <a:xfrm>
            <a:off x="312074" y="1288966"/>
            <a:ext cx="1058434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ขยายระยะเวลาการจัดเก็บภาษีที่ดินและ</a:t>
            </a:r>
          </a:p>
          <a:p>
            <a:pPr algn="ctr"/>
            <a:r>
              <a:rPr lang="th-TH" sz="5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สิ่งปลูกสร้าง ประจำปี พ.ศ.2567</a:t>
            </a:r>
            <a:endParaRPr lang="en-US" sz="5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ABC9E455-8298-4C3E-965C-B2A80392F9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06" y="12781128"/>
            <a:ext cx="1370437" cy="137043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A562C37F-CC54-67F0-4144-6D75981201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12" y="12806720"/>
            <a:ext cx="1350051" cy="1350051"/>
          </a:xfrm>
          <a:prstGeom prst="rect">
            <a:avLst/>
          </a:prstGeom>
        </p:spPr>
      </p:pic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xmlns="" id="{1F3A5563-DE5B-4B95-892C-70BC304809D0}"/>
              </a:ext>
            </a:extLst>
          </p:cNvPr>
          <p:cNvSpPr txBox="1"/>
          <p:nvPr/>
        </p:nvSpPr>
        <p:spPr>
          <a:xfrm>
            <a:off x="8328068" y="325985"/>
            <a:ext cx="2322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h-TH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Felix Titling" panose="04060505060202020A04" pitchFamily="82" charset="0"/>
                <a:cs typeface="Prompt ExtraBold" panose="00000900000000000000" pitchFamily="2" charset="-34"/>
              </a:rPr>
              <a:t>หนอง</a:t>
            </a:r>
            <a:r>
              <a:rPr lang="th-TH" sz="4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Felix Titling" panose="04060505060202020A04" pitchFamily="82" charset="0"/>
                <a:cs typeface="Prompt ExtraBold" panose="00000900000000000000" pitchFamily="2" charset="-34"/>
              </a:rPr>
              <a:t>สิม</a:t>
            </a:r>
            <a:endParaRPr lang="th-TH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Felix Titling" panose="04060505060202020A04" pitchFamily="82" charset="0"/>
              <a:cs typeface="Prompt ExtraBold" panose="00000900000000000000" pitchFamily="2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C115E398-361B-4425-845C-96431DF3702A}"/>
              </a:ext>
            </a:extLst>
          </p:cNvPr>
          <p:cNvSpPr/>
          <p:nvPr/>
        </p:nvSpPr>
        <p:spPr>
          <a:xfrm>
            <a:off x="304799" y="2920182"/>
            <a:ext cx="6459375" cy="9786673"/>
          </a:xfrm>
          <a:prstGeom prst="roundRect">
            <a:avLst>
              <a:gd name="adj" fmla="val 3536"/>
            </a:avLst>
          </a:prstGeom>
          <a:gradFill>
            <a:gsLst>
              <a:gs pos="75000">
                <a:srgbClr val="FFAAC7">
                  <a:alpha val="94000"/>
                  <a:lumMod val="0"/>
                  <a:lumOff val="100000"/>
                </a:srgbClr>
              </a:gs>
              <a:gs pos="100000">
                <a:srgbClr val="FF3A7D">
                  <a:lumMod val="61000"/>
                  <a:lumOff val="39000"/>
                </a:srgbClr>
              </a:gs>
              <a:gs pos="0">
                <a:schemeClr val="bg1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4" name="Graphic 4">
            <a:extLst>
              <a:ext uri="{FF2B5EF4-FFF2-40B4-BE49-F238E27FC236}">
                <a16:creationId xmlns:a16="http://schemas.microsoft.com/office/drawing/2014/main" xmlns="" id="{E307CB5D-F2E2-64D8-E22D-88C3613DFD78}"/>
              </a:ext>
            </a:extLst>
          </p:cNvPr>
          <p:cNvGrpSpPr/>
          <p:nvPr/>
        </p:nvGrpSpPr>
        <p:grpSpPr>
          <a:xfrm>
            <a:off x="183957" y="4693114"/>
            <a:ext cx="814113" cy="835787"/>
            <a:chOff x="4888761" y="2128719"/>
            <a:chExt cx="2723036" cy="2723383"/>
          </a:xfrm>
          <a:gradFill>
            <a:gsLst>
              <a:gs pos="100000">
                <a:srgbClr val="0050BE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outerShdw blurRad="126046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xmlns="" id="{A20090DE-88BF-53CE-AD61-A023A77F54EF}"/>
                </a:ext>
              </a:extLst>
            </p:cNvPr>
            <p:cNvSpPr/>
            <p:nvPr/>
          </p:nvSpPr>
          <p:spPr>
            <a:xfrm>
              <a:off x="4888761" y="2128719"/>
              <a:ext cx="2723036" cy="2723383"/>
            </a:xfrm>
            <a:custGeom>
              <a:avLst/>
              <a:gdLst>
                <a:gd name="connsiteX0" fmla="*/ 2723037 w 2723036"/>
                <a:gd name="connsiteY0" fmla="*/ 1361692 h 2723383"/>
                <a:gd name="connsiteX1" fmla="*/ 1361519 w 2723036"/>
                <a:gd name="connsiteY1" fmla="*/ 2723384 h 2723383"/>
                <a:gd name="connsiteX2" fmla="*/ 1 w 2723036"/>
                <a:gd name="connsiteY2" fmla="*/ 1361692 h 2723383"/>
                <a:gd name="connsiteX3" fmla="*/ 1361519 w 2723036"/>
                <a:gd name="connsiteY3" fmla="*/ 0 h 2723383"/>
                <a:gd name="connsiteX4" fmla="*/ 2723037 w 2723036"/>
                <a:gd name="connsiteY4" fmla="*/ 1361692 h 272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036" h="2723383">
                  <a:moveTo>
                    <a:pt x="2723037" y="1361692"/>
                  </a:moveTo>
                  <a:cubicBezTo>
                    <a:pt x="2723037" y="2113733"/>
                    <a:pt x="2113464" y="2723384"/>
                    <a:pt x="1361519" y="2723384"/>
                  </a:cubicBezTo>
                  <a:cubicBezTo>
                    <a:pt x="609573" y="2723384"/>
                    <a:pt x="1" y="2113733"/>
                    <a:pt x="1" y="1361692"/>
                  </a:cubicBezTo>
                  <a:cubicBezTo>
                    <a:pt x="1" y="609650"/>
                    <a:pt x="609573" y="0"/>
                    <a:pt x="1361519" y="0"/>
                  </a:cubicBezTo>
                  <a:cubicBezTo>
                    <a:pt x="2113464" y="0"/>
                    <a:pt x="2723037" y="609650"/>
                    <a:pt x="2723037" y="1361692"/>
                  </a:cubicBezTo>
                  <a:close/>
                </a:path>
              </a:pathLst>
            </a:custGeom>
            <a:grpFill/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67" name="Graphic 4">
            <a:extLst>
              <a:ext uri="{FF2B5EF4-FFF2-40B4-BE49-F238E27FC236}">
                <a16:creationId xmlns:a16="http://schemas.microsoft.com/office/drawing/2014/main" xmlns="" id="{4F3F5DCD-E06B-A9F4-645D-3F2A673ACD18}"/>
              </a:ext>
            </a:extLst>
          </p:cNvPr>
          <p:cNvGrpSpPr/>
          <p:nvPr/>
        </p:nvGrpSpPr>
        <p:grpSpPr>
          <a:xfrm>
            <a:off x="170410" y="5760030"/>
            <a:ext cx="814113" cy="835787"/>
            <a:chOff x="4888761" y="2128719"/>
            <a:chExt cx="2723036" cy="2723383"/>
          </a:xfrm>
          <a:gradFill>
            <a:gsLst>
              <a:gs pos="100000">
                <a:srgbClr val="0050BE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outerShdw blurRad="126046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xmlns="" id="{64FEC884-2D81-BBD6-5641-BA2B60ABEEA2}"/>
                </a:ext>
              </a:extLst>
            </p:cNvPr>
            <p:cNvSpPr/>
            <p:nvPr/>
          </p:nvSpPr>
          <p:spPr>
            <a:xfrm>
              <a:off x="4888761" y="2128719"/>
              <a:ext cx="2723036" cy="2723383"/>
            </a:xfrm>
            <a:custGeom>
              <a:avLst/>
              <a:gdLst>
                <a:gd name="connsiteX0" fmla="*/ 2723037 w 2723036"/>
                <a:gd name="connsiteY0" fmla="*/ 1361692 h 2723383"/>
                <a:gd name="connsiteX1" fmla="*/ 1361519 w 2723036"/>
                <a:gd name="connsiteY1" fmla="*/ 2723384 h 2723383"/>
                <a:gd name="connsiteX2" fmla="*/ 1 w 2723036"/>
                <a:gd name="connsiteY2" fmla="*/ 1361692 h 2723383"/>
                <a:gd name="connsiteX3" fmla="*/ 1361519 w 2723036"/>
                <a:gd name="connsiteY3" fmla="*/ 0 h 2723383"/>
                <a:gd name="connsiteX4" fmla="*/ 2723037 w 2723036"/>
                <a:gd name="connsiteY4" fmla="*/ 1361692 h 272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036" h="2723383">
                  <a:moveTo>
                    <a:pt x="2723037" y="1361692"/>
                  </a:moveTo>
                  <a:cubicBezTo>
                    <a:pt x="2723037" y="2113733"/>
                    <a:pt x="2113464" y="2723384"/>
                    <a:pt x="1361519" y="2723384"/>
                  </a:cubicBezTo>
                  <a:cubicBezTo>
                    <a:pt x="609573" y="2723384"/>
                    <a:pt x="1" y="2113733"/>
                    <a:pt x="1" y="1361692"/>
                  </a:cubicBezTo>
                  <a:cubicBezTo>
                    <a:pt x="1" y="609650"/>
                    <a:pt x="609573" y="0"/>
                    <a:pt x="1361519" y="0"/>
                  </a:cubicBezTo>
                  <a:cubicBezTo>
                    <a:pt x="2113464" y="0"/>
                    <a:pt x="2723037" y="609650"/>
                    <a:pt x="2723037" y="1361692"/>
                  </a:cubicBezTo>
                  <a:close/>
                </a:path>
              </a:pathLst>
            </a:custGeom>
            <a:grpFill/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69" name="Graphic 4">
            <a:extLst>
              <a:ext uri="{FF2B5EF4-FFF2-40B4-BE49-F238E27FC236}">
                <a16:creationId xmlns:a16="http://schemas.microsoft.com/office/drawing/2014/main" xmlns="" id="{F7CEF7D1-38F9-7BFE-4FD7-1F8445204655}"/>
              </a:ext>
            </a:extLst>
          </p:cNvPr>
          <p:cNvGrpSpPr/>
          <p:nvPr/>
        </p:nvGrpSpPr>
        <p:grpSpPr>
          <a:xfrm>
            <a:off x="170409" y="6862079"/>
            <a:ext cx="814113" cy="835787"/>
            <a:chOff x="4888761" y="2128719"/>
            <a:chExt cx="2723036" cy="2723383"/>
          </a:xfrm>
          <a:gradFill>
            <a:gsLst>
              <a:gs pos="0">
                <a:schemeClr val="bg1">
                  <a:lumMod val="95000"/>
                </a:schemeClr>
              </a:gs>
              <a:gs pos="0">
                <a:srgbClr val="0050BE"/>
              </a:gs>
            </a:gsLst>
            <a:lin ang="5400000" scaled="0"/>
          </a:gradFill>
          <a:effectLst>
            <a:outerShdw blurRad="126046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xmlns="" id="{3BC25AA3-44F1-F1AA-FEF7-731F2103A7FD}"/>
                </a:ext>
              </a:extLst>
            </p:cNvPr>
            <p:cNvSpPr/>
            <p:nvPr/>
          </p:nvSpPr>
          <p:spPr>
            <a:xfrm>
              <a:off x="4888761" y="2128719"/>
              <a:ext cx="2723036" cy="2723383"/>
            </a:xfrm>
            <a:custGeom>
              <a:avLst/>
              <a:gdLst>
                <a:gd name="connsiteX0" fmla="*/ 2723037 w 2723036"/>
                <a:gd name="connsiteY0" fmla="*/ 1361692 h 2723383"/>
                <a:gd name="connsiteX1" fmla="*/ 1361519 w 2723036"/>
                <a:gd name="connsiteY1" fmla="*/ 2723384 h 2723383"/>
                <a:gd name="connsiteX2" fmla="*/ 1 w 2723036"/>
                <a:gd name="connsiteY2" fmla="*/ 1361692 h 2723383"/>
                <a:gd name="connsiteX3" fmla="*/ 1361519 w 2723036"/>
                <a:gd name="connsiteY3" fmla="*/ 0 h 2723383"/>
                <a:gd name="connsiteX4" fmla="*/ 2723037 w 2723036"/>
                <a:gd name="connsiteY4" fmla="*/ 1361692 h 272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036" h="2723383">
                  <a:moveTo>
                    <a:pt x="2723037" y="1361692"/>
                  </a:moveTo>
                  <a:cubicBezTo>
                    <a:pt x="2723037" y="2113733"/>
                    <a:pt x="2113464" y="2723384"/>
                    <a:pt x="1361519" y="2723384"/>
                  </a:cubicBezTo>
                  <a:cubicBezTo>
                    <a:pt x="609573" y="2723384"/>
                    <a:pt x="1" y="2113733"/>
                    <a:pt x="1" y="1361692"/>
                  </a:cubicBezTo>
                  <a:cubicBezTo>
                    <a:pt x="1" y="609650"/>
                    <a:pt x="609573" y="0"/>
                    <a:pt x="1361519" y="0"/>
                  </a:cubicBezTo>
                  <a:cubicBezTo>
                    <a:pt x="2113464" y="0"/>
                    <a:pt x="2723037" y="609650"/>
                    <a:pt x="2723037" y="1361692"/>
                  </a:cubicBezTo>
                  <a:close/>
                </a:path>
              </a:pathLst>
            </a:custGeom>
            <a:grpFill/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71" name="Graphic 4">
            <a:extLst>
              <a:ext uri="{FF2B5EF4-FFF2-40B4-BE49-F238E27FC236}">
                <a16:creationId xmlns:a16="http://schemas.microsoft.com/office/drawing/2014/main" xmlns="" id="{A0C0F558-8C9B-C304-4FBE-EAF30A57E2E8}"/>
              </a:ext>
            </a:extLst>
          </p:cNvPr>
          <p:cNvGrpSpPr/>
          <p:nvPr/>
        </p:nvGrpSpPr>
        <p:grpSpPr>
          <a:xfrm>
            <a:off x="170931" y="7931307"/>
            <a:ext cx="814113" cy="835787"/>
            <a:chOff x="4888761" y="2128719"/>
            <a:chExt cx="2723036" cy="2723383"/>
          </a:xfrm>
          <a:gradFill>
            <a:gsLst>
              <a:gs pos="100000">
                <a:srgbClr val="0050BE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outerShdw blurRad="126046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xmlns="" id="{CCF04BE8-3DF2-5327-36CB-1D420851B851}"/>
                </a:ext>
              </a:extLst>
            </p:cNvPr>
            <p:cNvSpPr/>
            <p:nvPr/>
          </p:nvSpPr>
          <p:spPr>
            <a:xfrm>
              <a:off x="4888761" y="2128719"/>
              <a:ext cx="2723036" cy="2723383"/>
            </a:xfrm>
            <a:custGeom>
              <a:avLst/>
              <a:gdLst>
                <a:gd name="connsiteX0" fmla="*/ 2723037 w 2723036"/>
                <a:gd name="connsiteY0" fmla="*/ 1361692 h 2723383"/>
                <a:gd name="connsiteX1" fmla="*/ 1361519 w 2723036"/>
                <a:gd name="connsiteY1" fmla="*/ 2723384 h 2723383"/>
                <a:gd name="connsiteX2" fmla="*/ 1 w 2723036"/>
                <a:gd name="connsiteY2" fmla="*/ 1361692 h 2723383"/>
                <a:gd name="connsiteX3" fmla="*/ 1361519 w 2723036"/>
                <a:gd name="connsiteY3" fmla="*/ 0 h 2723383"/>
                <a:gd name="connsiteX4" fmla="*/ 2723037 w 2723036"/>
                <a:gd name="connsiteY4" fmla="*/ 1361692 h 272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036" h="2723383">
                  <a:moveTo>
                    <a:pt x="2723037" y="1361692"/>
                  </a:moveTo>
                  <a:cubicBezTo>
                    <a:pt x="2723037" y="2113733"/>
                    <a:pt x="2113464" y="2723384"/>
                    <a:pt x="1361519" y="2723384"/>
                  </a:cubicBezTo>
                  <a:cubicBezTo>
                    <a:pt x="609573" y="2723384"/>
                    <a:pt x="1" y="2113733"/>
                    <a:pt x="1" y="1361692"/>
                  </a:cubicBezTo>
                  <a:cubicBezTo>
                    <a:pt x="1" y="609650"/>
                    <a:pt x="609573" y="0"/>
                    <a:pt x="1361519" y="0"/>
                  </a:cubicBezTo>
                  <a:cubicBezTo>
                    <a:pt x="2113464" y="0"/>
                    <a:pt x="2723037" y="609650"/>
                    <a:pt x="2723037" y="1361692"/>
                  </a:cubicBezTo>
                  <a:close/>
                </a:path>
              </a:pathLst>
            </a:custGeom>
            <a:grpFill/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73" name="Graphic 4">
            <a:extLst>
              <a:ext uri="{FF2B5EF4-FFF2-40B4-BE49-F238E27FC236}">
                <a16:creationId xmlns:a16="http://schemas.microsoft.com/office/drawing/2014/main" xmlns="" id="{6D7E452E-F115-1CE5-AF62-019B0B5D2497}"/>
              </a:ext>
            </a:extLst>
          </p:cNvPr>
          <p:cNvGrpSpPr/>
          <p:nvPr/>
        </p:nvGrpSpPr>
        <p:grpSpPr>
          <a:xfrm>
            <a:off x="183957" y="9238072"/>
            <a:ext cx="814113" cy="835787"/>
            <a:chOff x="4888761" y="2128719"/>
            <a:chExt cx="2723036" cy="2723383"/>
          </a:xfrm>
          <a:gradFill>
            <a:gsLst>
              <a:gs pos="100000">
                <a:srgbClr val="0050BE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outerShdw blurRad="126046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xmlns="" id="{93840578-9A5B-FA0B-C020-B6638D3B047A}"/>
                </a:ext>
              </a:extLst>
            </p:cNvPr>
            <p:cNvSpPr/>
            <p:nvPr/>
          </p:nvSpPr>
          <p:spPr>
            <a:xfrm>
              <a:off x="4888761" y="2128719"/>
              <a:ext cx="2723036" cy="2723383"/>
            </a:xfrm>
            <a:custGeom>
              <a:avLst/>
              <a:gdLst>
                <a:gd name="connsiteX0" fmla="*/ 2723037 w 2723036"/>
                <a:gd name="connsiteY0" fmla="*/ 1361692 h 2723383"/>
                <a:gd name="connsiteX1" fmla="*/ 1361519 w 2723036"/>
                <a:gd name="connsiteY1" fmla="*/ 2723384 h 2723383"/>
                <a:gd name="connsiteX2" fmla="*/ 1 w 2723036"/>
                <a:gd name="connsiteY2" fmla="*/ 1361692 h 2723383"/>
                <a:gd name="connsiteX3" fmla="*/ 1361519 w 2723036"/>
                <a:gd name="connsiteY3" fmla="*/ 0 h 2723383"/>
                <a:gd name="connsiteX4" fmla="*/ 2723037 w 2723036"/>
                <a:gd name="connsiteY4" fmla="*/ 1361692 h 272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036" h="2723383">
                  <a:moveTo>
                    <a:pt x="2723037" y="1361692"/>
                  </a:moveTo>
                  <a:cubicBezTo>
                    <a:pt x="2723037" y="2113733"/>
                    <a:pt x="2113464" y="2723384"/>
                    <a:pt x="1361519" y="2723384"/>
                  </a:cubicBezTo>
                  <a:cubicBezTo>
                    <a:pt x="609573" y="2723384"/>
                    <a:pt x="1" y="2113733"/>
                    <a:pt x="1" y="1361692"/>
                  </a:cubicBezTo>
                  <a:cubicBezTo>
                    <a:pt x="1" y="609650"/>
                    <a:pt x="609573" y="0"/>
                    <a:pt x="1361519" y="0"/>
                  </a:cubicBezTo>
                  <a:cubicBezTo>
                    <a:pt x="2113464" y="0"/>
                    <a:pt x="2723037" y="609650"/>
                    <a:pt x="2723037" y="1361692"/>
                  </a:cubicBezTo>
                  <a:close/>
                </a:path>
              </a:pathLst>
            </a:custGeom>
            <a:grpFill/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75" name="Graphic 4">
            <a:extLst>
              <a:ext uri="{FF2B5EF4-FFF2-40B4-BE49-F238E27FC236}">
                <a16:creationId xmlns:a16="http://schemas.microsoft.com/office/drawing/2014/main" xmlns="" id="{CAACE81A-E302-F036-202B-75A0C9C6F036}"/>
              </a:ext>
            </a:extLst>
          </p:cNvPr>
          <p:cNvGrpSpPr/>
          <p:nvPr/>
        </p:nvGrpSpPr>
        <p:grpSpPr>
          <a:xfrm>
            <a:off x="200731" y="10393862"/>
            <a:ext cx="814113" cy="835787"/>
            <a:chOff x="4888761" y="2128719"/>
            <a:chExt cx="2723036" cy="2723383"/>
          </a:xfrm>
          <a:gradFill>
            <a:gsLst>
              <a:gs pos="100000">
                <a:srgbClr val="0050BE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outerShdw blurRad="126046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xmlns="" id="{6B54E706-8D03-F940-10D4-38F37BA29DFA}"/>
                </a:ext>
              </a:extLst>
            </p:cNvPr>
            <p:cNvSpPr/>
            <p:nvPr/>
          </p:nvSpPr>
          <p:spPr>
            <a:xfrm>
              <a:off x="4888761" y="2128719"/>
              <a:ext cx="2723036" cy="2723383"/>
            </a:xfrm>
            <a:custGeom>
              <a:avLst/>
              <a:gdLst>
                <a:gd name="connsiteX0" fmla="*/ 2723037 w 2723036"/>
                <a:gd name="connsiteY0" fmla="*/ 1361692 h 2723383"/>
                <a:gd name="connsiteX1" fmla="*/ 1361519 w 2723036"/>
                <a:gd name="connsiteY1" fmla="*/ 2723384 h 2723383"/>
                <a:gd name="connsiteX2" fmla="*/ 1 w 2723036"/>
                <a:gd name="connsiteY2" fmla="*/ 1361692 h 2723383"/>
                <a:gd name="connsiteX3" fmla="*/ 1361519 w 2723036"/>
                <a:gd name="connsiteY3" fmla="*/ 0 h 2723383"/>
                <a:gd name="connsiteX4" fmla="*/ 2723037 w 2723036"/>
                <a:gd name="connsiteY4" fmla="*/ 1361692 h 272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036" h="2723383">
                  <a:moveTo>
                    <a:pt x="2723037" y="1361692"/>
                  </a:moveTo>
                  <a:cubicBezTo>
                    <a:pt x="2723037" y="2113733"/>
                    <a:pt x="2113464" y="2723384"/>
                    <a:pt x="1361519" y="2723384"/>
                  </a:cubicBezTo>
                  <a:cubicBezTo>
                    <a:pt x="609573" y="2723384"/>
                    <a:pt x="1" y="2113733"/>
                    <a:pt x="1" y="1361692"/>
                  </a:cubicBezTo>
                  <a:cubicBezTo>
                    <a:pt x="1" y="609650"/>
                    <a:pt x="609573" y="0"/>
                    <a:pt x="1361519" y="0"/>
                  </a:cubicBezTo>
                  <a:cubicBezTo>
                    <a:pt x="2113464" y="0"/>
                    <a:pt x="2723037" y="609650"/>
                    <a:pt x="2723037" y="1361692"/>
                  </a:cubicBezTo>
                  <a:close/>
                </a:path>
              </a:pathLst>
            </a:custGeom>
            <a:grpFill/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77" name="Graphic 4">
            <a:extLst>
              <a:ext uri="{FF2B5EF4-FFF2-40B4-BE49-F238E27FC236}">
                <a16:creationId xmlns:a16="http://schemas.microsoft.com/office/drawing/2014/main" xmlns="" id="{1E2C5D35-5CF9-E545-3FC4-BE93F614646A}"/>
              </a:ext>
            </a:extLst>
          </p:cNvPr>
          <p:cNvGrpSpPr/>
          <p:nvPr/>
        </p:nvGrpSpPr>
        <p:grpSpPr>
          <a:xfrm>
            <a:off x="234100" y="11558101"/>
            <a:ext cx="814113" cy="835787"/>
            <a:chOff x="4888761" y="2128719"/>
            <a:chExt cx="2723036" cy="2723383"/>
          </a:xfrm>
          <a:gradFill>
            <a:gsLst>
              <a:gs pos="100000">
                <a:srgbClr val="0050BE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outerShdw blurRad="126046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xmlns="" id="{2AAA7193-AFFA-934D-82D2-E758E074EB38}"/>
                </a:ext>
              </a:extLst>
            </p:cNvPr>
            <p:cNvSpPr/>
            <p:nvPr/>
          </p:nvSpPr>
          <p:spPr>
            <a:xfrm>
              <a:off x="4888761" y="2128719"/>
              <a:ext cx="2723036" cy="2723383"/>
            </a:xfrm>
            <a:custGeom>
              <a:avLst/>
              <a:gdLst>
                <a:gd name="connsiteX0" fmla="*/ 2723037 w 2723036"/>
                <a:gd name="connsiteY0" fmla="*/ 1361692 h 2723383"/>
                <a:gd name="connsiteX1" fmla="*/ 1361519 w 2723036"/>
                <a:gd name="connsiteY1" fmla="*/ 2723384 h 2723383"/>
                <a:gd name="connsiteX2" fmla="*/ 1 w 2723036"/>
                <a:gd name="connsiteY2" fmla="*/ 1361692 h 2723383"/>
                <a:gd name="connsiteX3" fmla="*/ 1361519 w 2723036"/>
                <a:gd name="connsiteY3" fmla="*/ 0 h 2723383"/>
                <a:gd name="connsiteX4" fmla="*/ 2723037 w 2723036"/>
                <a:gd name="connsiteY4" fmla="*/ 1361692 h 272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3036" h="2723383">
                  <a:moveTo>
                    <a:pt x="2723037" y="1361692"/>
                  </a:moveTo>
                  <a:cubicBezTo>
                    <a:pt x="2723037" y="2113733"/>
                    <a:pt x="2113464" y="2723384"/>
                    <a:pt x="1361519" y="2723384"/>
                  </a:cubicBezTo>
                  <a:cubicBezTo>
                    <a:pt x="609573" y="2723384"/>
                    <a:pt x="1" y="2113733"/>
                    <a:pt x="1" y="1361692"/>
                  </a:cubicBezTo>
                  <a:cubicBezTo>
                    <a:pt x="1" y="609650"/>
                    <a:pt x="609573" y="0"/>
                    <a:pt x="1361519" y="0"/>
                  </a:cubicBezTo>
                  <a:cubicBezTo>
                    <a:pt x="2113464" y="0"/>
                    <a:pt x="2723037" y="609650"/>
                    <a:pt x="2723037" y="1361692"/>
                  </a:cubicBezTo>
                  <a:close/>
                </a:path>
              </a:pathLst>
            </a:custGeom>
            <a:grpFill/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94" name="กล่องข้อความ 93">
            <a:extLst>
              <a:ext uri="{FF2B5EF4-FFF2-40B4-BE49-F238E27FC236}">
                <a16:creationId xmlns:a16="http://schemas.microsoft.com/office/drawing/2014/main" xmlns="" id="{BE218281-9583-65D3-4EAB-FC98902D3A7E}"/>
              </a:ext>
            </a:extLst>
          </p:cNvPr>
          <p:cNvSpPr txBox="1"/>
          <p:nvPr/>
        </p:nvSpPr>
        <p:spPr>
          <a:xfrm>
            <a:off x="95917" y="5713169"/>
            <a:ext cx="9630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2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xmlns="" id="{A41D7D6D-8E1A-72D8-3536-720920A80B2A}"/>
              </a:ext>
            </a:extLst>
          </p:cNvPr>
          <p:cNvSpPr txBox="1"/>
          <p:nvPr/>
        </p:nvSpPr>
        <p:spPr>
          <a:xfrm>
            <a:off x="95916" y="6838320"/>
            <a:ext cx="9630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3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xmlns="" id="{0CABD7F9-E63A-FC8D-FD40-8DCB131B26D9}"/>
              </a:ext>
            </a:extLst>
          </p:cNvPr>
          <p:cNvSpPr txBox="1"/>
          <p:nvPr/>
        </p:nvSpPr>
        <p:spPr>
          <a:xfrm>
            <a:off x="119932" y="10370069"/>
            <a:ext cx="9630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6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06664DED-B04A-F8EF-E069-94DFEFD211B5}"/>
              </a:ext>
            </a:extLst>
          </p:cNvPr>
          <p:cNvSpPr txBox="1"/>
          <p:nvPr/>
        </p:nvSpPr>
        <p:spPr>
          <a:xfrm>
            <a:off x="109465" y="9227068"/>
            <a:ext cx="9630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5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98" name="กล่องข้อความ 97">
            <a:extLst>
              <a:ext uri="{FF2B5EF4-FFF2-40B4-BE49-F238E27FC236}">
                <a16:creationId xmlns:a16="http://schemas.microsoft.com/office/drawing/2014/main" xmlns="" id="{533C9818-A593-56FC-A923-C5BCAE4D1D86}"/>
              </a:ext>
            </a:extLst>
          </p:cNvPr>
          <p:cNvSpPr txBox="1"/>
          <p:nvPr/>
        </p:nvSpPr>
        <p:spPr>
          <a:xfrm>
            <a:off x="51749" y="7905521"/>
            <a:ext cx="9630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4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99" name="กล่องข้อความ 98">
            <a:extLst>
              <a:ext uri="{FF2B5EF4-FFF2-40B4-BE49-F238E27FC236}">
                <a16:creationId xmlns:a16="http://schemas.microsoft.com/office/drawing/2014/main" xmlns="" id="{EE2D8F3C-09D8-6183-92F0-66245EBD6417}"/>
              </a:ext>
            </a:extLst>
          </p:cNvPr>
          <p:cNvSpPr txBox="1"/>
          <p:nvPr/>
        </p:nvSpPr>
        <p:spPr>
          <a:xfrm>
            <a:off x="65478" y="4670815"/>
            <a:ext cx="9630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1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59E64777-29A5-DEB5-1B88-31A3C730775E}"/>
              </a:ext>
            </a:extLst>
          </p:cNvPr>
          <p:cNvSpPr txBox="1"/>
          <p:nvPr/>
        </p:nvSpPr>
        <p:spPr>
          <a:xfrm>
            <a:off x="159608" y="11573544"/>
            <a:ext cx="9630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7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13" name="สี่เหลี่ยมผืนผ้า: มุมมน 112">
            <a:extLst>
              <a:ext uri="{FF2B5EF4-FFF2-40B4-BE49-F238E27FC236}">
                <a16:creationId xmlns:a16="http://schemas.microsoft.com/office/drawing/2014/main" xmlns="" id="{1D9F6AD4-5DFA-7E21-E582-3A99FC429D63}"/>
              </a:ext>
            </a:extLst>
          </p:cNvPr>
          <p:cNvSpPr/>
          <p:nvPr/>
        </p:nvSpPr>
        <p:spPr>
          <a:xfrm>
            <a:off x="6893309" y="2920371"/>
            <a:ext cx="1921129" cy="9786673"/>
          </a:xfrm>
          <a:prstGeom prst="roundRect">
            <a:avLst>
              <a:gd name="adj" fmla="val 16157"/>
            </a:avLst>
          </a:prstGeom>
          <a:gradFill>
            <a:gsLst>
              <a:gs pos="74000">
                <a:schemeClr val="bg1">
                  <a:lumMod val="0"/>
                  <a:lumOff val="100000"/>
                </a:schemeClr>
              </a:gs>
              <a:gs pos="100000">
                <a:srgbClr val="2DFBBA">
                  <a:alpha val="95000"/>
                </a:srgb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สี่เหลี่ยมผืนผ้า: มุมมน 113">
            <a:extLst>
              <a:ext uri="{FF2B5EF4-FFF2-40B4-BE49-F238E27FC236}">
                <a16:creationId xmlns:a16="http://schemas.microsoft.com/office/drawing/2014/main" xmlns="" id="{B1F17D61-4772-CFAA-F447-E50E45EA6C43}"/>
              </a:ext>
            </a:extLst>
          </p:cNvPr>
          <p:cNvSpPr/>
          <p:nvPr/>
        </p:nvSpPr>
        <p:spPr>
          <a:xfrm>
            <a:off x="8942206" y="2940974"/>
            <a:ext cx="1921129" cy="9786673"/>
          </a:xfrm>
          <a:prstGeom prst="roundRect">
            <a:avLst>
              <a:gd name="adj" fmla="val 16157"/>
            </a:avLst>
          </a:prstGeom>
          <a:gradFill>
            <a:gsLst>
              <a:gs pos="100000">
                <a:srgbClr val="FF8D0B"/>
              </a:gs>
              <a:gs pos="67000">
                <a:schemeClr val="bg1">
                  <a:lumMod val="37000"/>
                  <a:lumOff val="63000"/>
                </a:schemeClr>
              </a:gs>
              <a:gs pos="33000">
                <a:schemeClr val="bg1">
                  <a:lumMod val="97000"/>
                  <a:lumOff val="3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6" name="สี่เหลี่ยมผืนผ้า: มุมมน 115">
            <a:extLst>
              <a:ext uri="{FF2B5EF4-FFF2-40B4-BE49-F238E27FC236}">
                <a16:creationId xmlns:a16="http://schemas.microsoft.com/office/drawing/2014/main" xmlns="" id="{4DA62C36-D274-6D15-3B68-F846F9F2EFE9}"/>
              </a:ext>
            </a:extLst>
          </p:cNvPr>
          <p:cNvSpPr/>
          <p:nvPr/>
        </p:nvSpPr>
        <p:spPr>
          <a:xfrm>
            <a:off x="1111611" y="4745366"/>
            <a:ext cx="5478412" cy="815084"/>
          </a:xfrm>
          <a:prstGeom prst="roundRect">
            <a:avLst/>
          </a:prstGeom>
          <a:gradFill flip="none" rotWithShape="1">
            <a:gsLst>
              <a:gs pos="0">
                <a:srgbClr val="FF8D0B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7957D590-F9B0-9D16-5F26-F590FBEBAC26}"/>
              </a:ext>
            </a:extLst>
          </p:cNvPr>
          <p:cNvSpPr txBox="1"/>
          <p:nvPr/>
        </p:nvSpPr>
        <p:spPr>
          <a:xfrm>
            <a:off x="547026" y="4875554"/>
            <a:ext cx="579508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ประกาศแจ้งรายการที่ดิน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20" name="สี่เหลี่ยมผืนผ้า: มุมมน 119">
            <a:extLst>
              <a:ext uri="{FF2B5EF4-FFF2-40B4-BE49-F238E27FC236}">
                <a16:creationId xmlns:a16="http://schemas.microsoft.com/office/drawing/2014/main" xmlns="" id="{634DE4E9-7729-86BF-8B11-CFDC52196C2E}"/>
              </a:ext>
            </a:extLst>
          </p:cNvPr>
          <p:cNvSpPr/>
          <p:nvPr/>
        </p:nvSpPr>
        <p:spPr>
          <a:xfrm>
            <a:off x="286221" y="2898467"/>
            <a:ext cx="6492462" cy="1450298"/>
          </a:xfrm>
          <a:prstGeom prst="roundRect">
            <a:avLst>
              <a:gd name="adj" fmla="val 16990"/>
            </a:avLst>
          </a:prstGeom>
          <a:gradFill flip="none" rotWithShape="1">
            <a:gsLst>
              <a:gs pos="0">
                <a:srgbClr val="6CA63A"/>
              </a:gs>
              <a:gs pos="100000">
                <a:schemeClr val="accent6">
                  <a:lumMod val="5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1C395E6B-D1C0-A94B-E2CD-380F8198BB66}"/>
              </a:ext>
            </a:extLst>
          </p:cNvPr>
          <p:cNvSpPr txBox="1"/>
          <p:nvPr/>
        </p:nvSpPr>
        <p:spPr>
          <a:xfrm>
            <a:off x="1353399" y="3189118"/>
            <a:ext cx="4301177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การดำเนินการ</a:t>
            </a:r>
            <a:endParaRPr lang="en-US" sz="5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21" name="สี่เหลี่ยมผืนผ้า: มุมมน 120">
            <a:extLst>
              <a:ext uri="{FF2B5EF4-FFF2-40B4-BE49-F238E27FC236}">
                <a16:creationId xmlns:a16="http://schemas.microsoft.com/office/drawing/2014/main" xmlns="" id="{8D1BACEB-4DB0-7228-4724-802A8FE0E4FF}"/>
              </a:ext>
            </a:extLst>
          </p:cNvPr>
          <p:cNvSpPr/>
          <p:nvPr/>
        </p:nvSpPr>
        <p:spPr>
          <a:xfrm>
            <a:off x="6895983" y="2898468"/>
            <a:ext cx="1918455" cy="1445292"/>
          </a:xfrm>
          <a:prstGeom prst="roundRect">
            <a:avLst>
              <a:gd name="adj" fmla="val 20604"/>
            </a:avLst>
          </a:prstGeom>
          <a:gradFill flip="none" rotWithShape="1">
            <a:gsLst>
              <a:gs pos="0">
                <a:srgbClr val="6CA63A"/>
              </a:gs>
              <a:gs pos="100000">
                <a:schemeClr val="accent6">
                  <a:lumMod val="5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6" name="สี่เหลี่ยมผืนผ้า: มุมมน 125">
            <a:extLst>
              <a:ext uri="{FF2B5EF4-FFF2-40B4-BE49-F238E27FC236}">
                <a16:creationId xmlns:a16="http://schemas.microsoft.com/office/drawing/2014/main" xmlns="" id="{B58BE321-31CF-E9C3-CA26-4CE9708D90A8}"/>
              </a:ext>
            </a:extLst>
          </p:cNvPr>
          <p:cNvSpPr/>
          <p:nvPr/>
        </p:nvSpPr>
        <p:spPr>
          <a:xfrm>
            <a:off x="1088438" y="5802822"/>
            <a:ext cx="5456764" cy="815084"/>
          </a:xfrm>
          <a:prstGeom prst="roundRect">
            <a:avLst/>
          </a:prstGeom>
          <a:gradFill flip="none" rotWithShape="1">
            <a:gsLst>
              <a:gs pos="0">
                <a:srgbClr val="FF8D0B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B4EE6FA9-51DB-958E-D234-D394A5DB5AFE}"/>
              </a:ext>
            </a:extLst>
          </p:cNvPr>
          <p:cNvSpPr txBox="1"/>
          <p:nvPr/>
        </p:nvSpPr>
        <p:spPr>
          <a:xfrm>
            <a:off x="376634" y="5935083"/>
            <a:ext cx="696336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ประกาศราคาประเมินทุนทรัพย์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27" name="สี่เหลี่ยมผืนผ้า: มุมมน 126">
            <a:extLst>
              <a:ext uri="{FF2B5EF4-FFF2-40B4-BE49-F238E27FC236}">
                <a16:creationId xmlns:a16="http://schemas.microsoft.com/office/drawing/2014/main" xmlns="" id="{12156BAB-FECF-C982-BB1E-AB216FDE42FA}"/>
              </a:ext>
            </a:extLst>
          </p:cNvPr>
          <p:cNvSpPr/>
          <p:nvPr/>
        </p:nvSpPr>
        <p:spPr>
          <a:xfrm>
            <a:off x="8940195" y="2920182"/>
            <a:ext cx="1953695" cy="1397257"/>
          </a:xfrm>
          <a:prstGeom prst="roundRect">
            <a:avLst>
              <a:gd name="adj" fmla="val 21166"/>
            </a:avLst>
          </a:prstGeom>
          <a:gradFill flip="none" rotWithShape="1">
            <a:gsLst>
              <a:gs pos="0">
                <a:srgbClr val="6CA63A"/>
              </a:gs>
              <a:gs pos="100000">
                <a:schemeClr val="accent6">
                  <a:lumMod val="5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8" name="สี่เหลี่ยมผืนผ้า: มุมมน 127">
            <a:extLst>
              <a:ext uri="{FF2B5EF4-FFF2-40B4-BE49-F238E27FC236}">
                <a16:creationId xmlns:a16="http://schemas.microsoft.com/office/drawing/2014/main" xmlns="" id="{84C1B2EF-9F5B-4523-2C7E-93456193DB42}"/>
              </a:ext>
            </a:extLst>
          </p:cNvPr>
          <p:cNvSpPr/>
          <p:nvPr/>
        </p:nvSpPr>
        <p:spPr>
          <a:xfrm>
            <a:off x="1077697" y="9332421"/>
            <a:ext cx="5433089" cy="815084"/>
          </a:xfrm>
          <a:prstGeom prst="roundRect">
            <a:avLst/>
          </a:prstGeom>
          <a:gradFill flip="none" rotWithShape="1">
            <a:gsLst>
              <a:gs pos="0">
                <a:srgbClr val="FF8D0B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9" name="สี่เหลี่ยมผืนผ้า: มุมมน 128">
            <a:extLst>
              <a:ext uri="{FF2B5EF4-FFF2-40B4-BE49-F238E27FC236}">
                <a16:creationId xmlns:a16="http://schemas.microsoft.com/office/drawing/2014/main" xmlns="" id="{D9DA8A3F-1A05-5A67-4A6C-94E941F90EF8}"/>
              </a:ext>
            </a:extLst>
          </p:cNvPr>
          <p:cNvSpPr/>
          <p:nvPr/>
        </p:nvSpPr>
        <p:spPr>
          <a:xfrm>
            <a:off x="1085809" y="7956047"/>
            <a:ext cx="5433089" cy="815084"/>
          </a:xfrm>
          <a:prstGeom prst="roundRect">
            <a:avLst/>
          </a:prstGeom>
          <a:gradFill flip="none" rotWithShape="1">
            <a:gsLst>
              <a:gs pos="0">
                <a:srgbClr val="FF8D0B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0" name="สี่เหลี่ยมผืนผ้า: มุมมน 129">
            <a:extLst>
              <a:ext uri="{FF2B5EF4-FFF2-40B4-BE49-F238E27FC236}">
                <a16:creationId xmlns:a16="http://schemas.microsoft.com/office/drawing/2014/main" xmlns="" id="{3105C8FB-E9F7-FD4B-F0DF-69A858262D2F}"/>
              </a:ext>
            </a:extLst>
          </p:cNvPr>
          <p:cNvSpPr/>
          <p:nvPr/>
        </p:nvSpPr>
        <p:spPr>
          <a:xfrm>
            <a:off x="1113816" y="11569721"/>
            <a:ext cx="5433089" cy="815084"/>
          </a:xfrm>
          <a:prstGeom prst="roundRect">
            <a:avLst/>
          </a:prstGeom>
          <a:gradFill flip="none" rotWithShape="1">
            <a:gsLst>
              <a:gs pos="0">
                <a:srgbClr val="FF8D0B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1" name="สี่เหลี่ยมผืนผ้า: มุมมน 130">
            <a:extLst>
              <a:ext uri="{FF2B5EF4-FFF2-40B4-BE49-F238E27FC236}">
                <a16:creationId xmlns:a16="http://schemas.microsoft.com/office/drawing/2014/main" xmlns="" id="{C97303C9-73CC-E59D-BED8-6914D8471F49}"/>
              </a:ext>
            </a:extLst>
          </p:cNvPr>
          <p:cNvSpPr/>
          <p:nvPr/>
        </p:nvSpPr>
        <p:spPr>
          <a:xfrm>
            <a:off x="1077696" y="10423004"/>
            <a:ext cx="5433089" cy="815084"/>
          </a:xfrm>
          <a:prstGeom prst="roundRect">
            <a:avLst/>
          </a:prstGeom>
          <a:gradFill flip="none" rotWithShape="1">
            <a:gsLst>
              <a:gs pos="0">
                <a:srgbClr val="FF8D0B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2" name="สี่เหลี่ยมผืนผ้า: มุมมน 131">
            <a:extLst>
              <a:ext uri="{FF2B5EF4-FFF2-40B4-BE49-F238E27FC236}">
                <a16:creationId xmlns:a16="http://schemas.microsoft.com/office/drawing/2014/main" xmlns="" id="{CA8B17A1-1D26-8FB9-3A3E-A37C25EAC3DE}"/>
              </a:ext>
            </a:extLst>
          </p:cNvPr>
          <p:cNvSpPr/>
          <p:nvPr/>
        </p:nvSpPr>
        <p:spPr>
          <a:xfrm>
            <a:off x="1094071" y="6904355"/>
            <a:ext cx="5433089" cy="815084"/>
          </a:xfrm>
          <a:prstGeom prst="roundRect">
            <a:avLst/>
          </a:prstGeom>
          <a:gradFill flip="none" rotWithShape="1">
            <a:gsLst>
              <a:gs pos="0">
                <a:srgbClr val="FF8D0B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xmlns="" id="{D1C3FD16-F445-A749-2B93-18D2FE21895E}"/>
              </a:ext>
            </a:extLst>
          </p:cNvPr>
          <p:cNvSpPr txBox="1"/>
          <p:nvPr/>
        </p:nvSpPr>
        <p:spPr>
          <a:xfrm>
            <a:off x="-157244" y="7040672"/>
            <a:ext cx="579508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แจ้งประเมินภาษี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FDDCC788-3A82-631D-DC2F-6882C42E1DBC}"/>
              </a:ext>
            </a:extLst>
          </p:cNvPr>
          <p:cNvSpPr txBox="1"/>
          <p:nvPr/>
        </p:nvSpPr>
        <p:spPr>
          <a:xfrm>
            <a:off x="664561" y="8089606"/>
            <a:ext cx="2983099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ชำระภาษี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2DED0373-D300-AC85-47FF-6E8B60932BE3}"/>
              </a:ext>
            </a:extLst>
          </p:cNvPr>
          <p:cNvSpPr txBox="1"/>
          <p:nvPr/>
        </p:nvSpPr>
        <p:spPr>
          <a:xfrm>
            <a:off x="-403545" y="9433351"/>
            <a:ext cx="579508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ผ่อนชำระภาษี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59E41D02-8B49-5A36-DA0F-8CC1A54C98DA}"/>
              </a:ext>
            </a:extLst>
          </p:cNvPr>
          <p:cNvSpPr txBox="1"/>
          <p:nvPr/>
        </p:nvSpPr>
        <p:spPr>
          <a:xfrm>
            <a:off x="363517" y="10569121"/>
            <a:ext cx="579508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แจ้งเตือนภาษีค้างชำระ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F1233E94-5BB5-5B0D-4168-40EDCAA4E51C}"/>
              </a:ext>
            </a:extLst>
          </p:cNvPr>
          <p:cNvSpPr txBox="1"/>
          <p:nvPr/>
        </p:nvSpPr>
        <p:spPr>
          <a:xfrm>
            <a:off x="650426" y="11727014"/>
            <a:ext cx="579508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แจ้งชื่อผู้ค้างชำระภาษี(ทด.)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34" name="กล่องข้อความ 133">
            <a:extLst>
              <a:ext uri="{FF2B5EF4-FFF2-40B4-BE49-F238E27FC236}">
                <a16:creationId xmlns:a16="http://schemas.microsoft.com/office/drawing/2014/main" xmlns="" id="{49188A76-B584-7583-9FFB-D5584C84A7D8}"/>
              </a:ext>
            </a:extLst>
          </p:cNvPr>
          <p:cNvSpPr txBox="1"/>
          <p:nvPr/>
        </p:nvSpPr>
        <p:spPr>
          <a:xfrm>
            <a:off x="5976976" y="3275895"/>
            <a:ext cx="373878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กำหนดระยะ</a:t>
            </a:r>
          </a:p>
          <a:p>
            <a:pPr algn="ctr"/>
            <a:r>
              <a:rPr lang="th-TH" sz="2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เวลาเดิม</a:t>
            </a:r>
            <a:endParaRPr lang="en-US" sz="2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35" name="กล่องข้อความ 134">
            <a:extLst>
              <a:ext uri="{FF2B5EF4-FFF2-40B4-BE49-F238E27FC236}">
                <a16:creationId xmlns:a16="http://schemas.microsoft.com/office/drawing/2014/main" xmlns="" id="{FF789116-1406-81CE-8DFC-D9F90BD5D1B5}"/>
              </a:ext>
            </a:extLst>
          </p:cNvPr>
          <p:cNvSpPr txBox="1"/>
          <p:nvPr/>
        </p:nvSpPr>
        <p:spPr>
          <a:xfrm>
            <a:off x="8058895" y="3271473"/>
            <a:ext cx="373878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กำหนดระยะ</a:t>
            </a:r>
          </a:p>
          <a:p>
            <a:pPr algn="ctr"/>
            <a:r>
              <a:rPr lang="th-TH" sz="2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เวลาใหม่</a:t>
            </a:r>
            <a:endParaRPr lang="en-US" sz="25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45" name="สี่เหลี่ยมผืนผ้า: มุมมน 144">
            <a:extLst>
              <a:ext uri="{FF2B5EF4-FFF2-40B4-BE49-F238E27FC236}">
                <a16:creationId xmlns:a16="http://schemas.microsoft.com/office/drawing/2014/main" xmlns="" id="{06C89DE4-D847-EF9E-0CB2-F789DAA7F122}"/>
              </a:ext>
            </a:extLst>
          </p:cNvPr>
          <p:cNvSpPr/>
          <p:nvPr/>
        </p:nvSpPr>
        <p:spPr>
          <a:xfrm>
            <a:off x="6870174" y="4851821"/>
            <a:ext cx="1952383" cy="714154"/>
          </a:xfrm>
          <a:prstGeom prst="roundRect">
            <a:avLst/>
          </a:prstGeom>
          <a:gradFill>
            <a:gsLst>
              <a:gs pos="100000">
                <a:srgbClr val="47B2E0"/>
              </a:gs>
              <a:gs pos="100000">
                <a:schemeClr val="accent6">
                  <a:satMod val="110000"/>
                  <a:lumMod val="100000"/>
                  <a:shade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6" name="กล่องข้อความ 135">
            <a:extLst>
              <a:ext uri="{FF2B5EF4-FFF2-40B4-BE49-F238E27FC236}">
                <a16:creationId xmlns:a16="http://schemas.microsoft.com/office/drawing/2014/main" xmlns="" id="{9F349B99-9758-8194-180D-D3B3BD0CC882}"/>
              </a:ext>
            </a:extLst>
          </p:cNvPr>
          <p:cNvSpPr txBox="1"/>
          <p:nvPr/>
        </p:nvSpPr>
        <p:spPr>
          <a:xfrm>
            <a:off x="6511394" y="4928737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พ.ย.2566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46" name="สี่เหลี่ยมผืนผ้า: มุมมน 145">
            <a:extLst>
              <a:ext uri="{FF2B5EF4-FFF2-40B4-BE49-F238E27FC236}">
                <a16:creationId xmlns:a16="http://schemas.microsoft.com/office/drawing/2014/main" xmlns="" id="{9E0A7191-B5DC-3BA5-0F88-B34E8B692A00}"/>
              </a:ext>
            </a:extLst>
          </p:cNvPr>
          <p:cNvSpPr/>
          <p:nvPr/>
        </p:nvSpPr>
        <p:spPr>
          <a:xfrm>
            <a:off x="6876564" y="5857088"/>
            <a:ext cx="1952383" cy="714154"/>
          </a:xfrm>
          <a:prstGeom prst="roundRect">
            <a:avLst/>
          </a:prstGeom>
          <a:gradFill>
            <a:gsLst>
              <a:gs pos="100000">
                <a:srgbClr val="47B2E0"/>
              </a:gs>
              <a:gs pos="100000">
                <a:schemeClr val="accent6">
                  <a:satMod val="110000"/>
                  <a:lumMod val="100000"/>
                  <a:shade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7" name="สี่เหลี่ยมผืนผ้า: มุมมน 146">
            <a:extLst>
              <a:ext uri="{FF2B5EF4-FFF2-40B4-BE49-F238E27FC236}">
                <a16:creationId xmlns:a16="http://schemas.microsoft.com/office/drawing/2014/main" xmlns="" id="{7AAD6BEF-D208-8499-B3A0-12B581E3CE58}"/>
              </a:ext>
            </a:extLst>
          </p:cNvPr>
          <p:cNvSpPr/>
          <p:nvPr/>
        </p:nvSpPr>
        <p:spPr>
          <a:xfrm>
            <a:off x="6865851" y="6936141"/>
            <a:ext cx="1952383" cy="714154"/>
          </a:xfrm>
          <a:prstGeom prst="roundRect">
            <a:avLst/>
          </a:prstGeom>
          <a:gradFill>
            <a:gsLst>
              <a:gs pos="100000">
                <a:srgbClr val="47B2E0"/>
              </a:gs>
              <a:gs pos="100000">
                <a:schemeClr val="accent6">
                  <a:satMod val="110000"/>
                  <a:lumMod val="100000"/>
                  <a:shade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8" name="สี่เหลี่ยมผืนผ้า: มุมมน 147">
            <a:extLst>
              <a:ext uri="{FF2B5EF4-FFF2-40B4-BE49-F238E27FC236}">
                <a16:creationId xmlns:a16="http://schemas.microsoft.com/office/drawing/2014/main" xmlns="" id="{96EBA373-5D66-BBF8-F2AD-DDC84FCB2CDD}"/>
              </a:ext>
            </a:extLst>
          </p:cNvPr>
          <p:cNvSpPr/>
          <p:nvPr/>
        </p:nvSpPr>
        <p:spPr>
          <a:xfrm>
            <a:off x="6872523" y="7977379"/>
            <a:ext cx="1952383" cy="714154"/>
          </a:xfrm>
          <a:prstGeom prst="roundRect">
            <a:avLst/>
          </a:prstGeom>
          <a:gradFill>
            <a:gsLst>
              <a:gs pos="100000">
                <a:srgbClr val="47B2E0"/>
              </a:gs>
              <a:gs pos="100000">
                <a:schemeClr val="accent6">
                  <a:satMod val="110000"/>
                  <a:lumMod val="100000"/>
                  <a:shade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9" name="สี่เหลี่ยมผืนผ้า: มุมมน 148">
            <a:extLst>
              <a:ext uri="{FF2B5EF4-FFF2-40B4-BE49-F238E27FC236}">
                <a16:creationId xmlns:a16="http://schemas.microsoft.com/office/drawing/2014/main" xmlns="" id="{8BCED5A2-6508-30E1-81E5-8DD3D50730FC}"/>
              </a:ext>
            </a:extLst>
          </p:cNvPr>
          <p:cNvSpPr/>
          <p:nvPr/>
        </p:nvSpPr>
        <p:spPr>
          <a:xfrm>
            <a:off x="6876564" y="9251702"/>
            <a:ext cx="1952383" cy="1009854"/>
          </a:xfrm>
          <a:prstGeom prst="roundRect">
            <a:avLst/>
          </a:prstGeom>
          <a:gradFill>
            <a:gsLst>
              <a:gs pos="100000">
                <a:srgbClr val="47B2E0"/>
              </a:gs>
              <a:gs pos="100000">
                <a:schemeClr val="accent6">
                  <a:satMod val="110000"/>
                  <a:lumMod val="100000"/>
                  <a:shade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สี่เหลี่ยมผืนผ้า: มุมมน 149">
            <a:extLst>
              <a:ext uri="{FF2B5EF4-FFF2-40B4-BE49-F238E27FC236}">
                <a16:creationId xmlns:a16="http://schemas.microsoft.com/office/drawing/2014/main" xmlns="" id="{8F20CAB7-B8C1-D080-3EBB-92A7559D2013}"/>
              </a:ext>
            </a:extLst>
          </p:cNvPr>
          <p:cNvSpPr/>
          <p:nvPr/>
        </p:nvSpPr>
        <p:spPr>
          <a:xfrm>
            <a:off x="6878141" y="10471350"/>
            <a:ext cx="1952383" cy="714154"/>
          </a:xfrm>
          <a:prstGeom prst="roundRect">
            <a:avLst/>
          </a:prstGeom>
          <a:gradFill>
            <a:gsLst>
              <a:gs pos="100000">
                <a:srgbClr val="47B2E0"/>
              </a:gs>
              <a:gs pos="100000">
                <a:schemeClr val="accent6">
                  <a:satMod val="110000"/>
                  <a:lumMod val="100000"/>
                  <a:shade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1" name="สี่เหลี่ยมผืนผ้า: มุมมน 150">
            <a:extLst>
              <a:ext uri="{FF2B5EF4-FFF2-40B4-BE49-F238E27FC236}">
                <a16:creationId xmlns:a16="http://schemas.microsoft.com/office/drawing/2014/main" xmlns="" id="{DA76833E-AAE4-D72D-0CE4-96D485587662}"/>
              </a:ext>
            </a:extLst>
          </p:cNvPr>
          <p:cNvSpPr/>
          <p:nvPr/>
        </p:nvSpPr>
        <p:spPr>
          <a:xfrm>
            <a:off x="6893909" y="11612471"/>
            <a:ext cx="1952383" cy="714154"/>
          </a:xfrm>
          <a:prstGeom prst="roundRect">
            <a:avLst/>
          </a:prstGeom>
          <a:gradFill>
            <a:gsLst>
              <a:gs pos="100000">
                <a:srgbClr val="47B2E0"/>
              </a:gs>
              <a:gs pos="100000">
                <a:schemeClr val="accent6">
                  <a:satMod val="110000"/>
                  <a:lumMod val="100000"/>
                  <a:shade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3" name="กล่องข้อความ 142">
            <a:extLst>
              <a:ext uri="{FF2B5EF4-FFF2-40B4-BE49-F238E27FC236}">
                <a16:creationId xmlns:a16="http://schemas.microsoft.com/office/drawing/2014/main" xmlns="" id="{4872EC06-93BF-5898-EF64-601776F0480C}"/>
              </a:ext>
            </a:extLst>
          </p:cNvPr>
          <p:cNvSpPr txBox="1"/>
          <p:nvPr/>
        </p:nvSpPr>
        <p:spPr>
          <a:xfrm>
            <a:off x="6537666" y="11738070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มิ.ย.2567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42" name="กล่องข้อความ 141">
            <a:extLst>
              <a:ext uri="{FF2B5EF4-FFF2-40B4-BE49-F238E27FC236}">
                <a16:creationId xmlns:a16="http://schemas.microsoft.com/office/drawing/2014/main" xmlns="" id="{9793B646-DAB0-3168-C256-075EB60E65D4}"/>
              </a:ext>
            </a:extLst>
          </p:cNvPr>
          <p:cNvSpPr txBox="1"/>
          <p:nvPr/>
        </p:nvSpPr>
        <p:spPr>
          <a:xfrm>
            <a:off x="6562219" y="10577818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พ.ค.2567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41" name="กล่องข้อความ 140">
            <a:extLst>
              <a:ext uri="{FF2B5EF4-FFF2-40B4-BE49-F238E27FC236}">
                <a16:creationId xmlns:a16="http://schemas.microsoft.com/office/drawing/2014/main" xmlns="" id="{C2408340-AB9E-0D93-7A8A-855411CEAFFA}"/>
              </a:ext>
            </a:extLst>
          </p:cNvPr>
          <p:cNvSpPr txBox="1"/>
          <p:nvPr/>
        </p:nvSpPr>
        <p:spPr>
          <a:xfrm>
            <a:off x="6535456" y="9239813"/>
            <a:ext cx="262651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เม.ย.-มิ.ย.</a:t>
            </a:r>
          </a:p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40" name="กล่องข้อความ 139">
            <a:extLst>
              <a:ext uri="{FF2B5EF4-FFF2-40B4-BE49-F238E27FC236}">
                <a16:creationId xmlns:a16="http://schemas.microsoft.com/office/drawing/2014/main" xmlns="" id="{158B0434-E193-7EFB-105F-502AAD0B3699}"/>
              </a:ext>
            </a:extLst>
          </p:cNvPr>
          <p:cNvSpPr txBox="1"/>
          <p:nvPr/>
        </p:nvSpPr>
        <p:spPr>
          <a:xfrm>
            <a:off x="6519463" y="8116345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เม.ย.2567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39" name="กล่องข้อความ 138">
            <a:extLst>
              <a:ext uri="{FF2B5EF4-FFF2-40B4-BE49-F238E27FC236}">
                <a16:creationId xmlns:a16="http://schemas.microsoft.com/office/drawing/2014/main" xmlns="" id="{873D78F2-41D2-E861-D9A7-905A9DAEA63E}"/>
              </a:ext>
            </a:extLst>
          </p:cNvPr>
          <p:cNvSpPr txBox="1"/>
          <p:nvPr/>
        </p:nvSpPr>
        <p:spPr>
          <a:xfrm>
            <a:off x="6538156" y="7042859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ก.พ.2567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44" name="กล่องข้อความ 143">
            <a:extLst>
              <a:ext uri="{FF2B5EF4-FFF2-40B4-BE49-F238E27FC236}">
                <a16:creationId xmlns:a16="http://schemas.microsoft.com/office/drawing/2014/main" xmlns="" id="{7E03C983-193F-04EE-4D5A-3A627F2F3991}"/>
              </a:ext>
            </a:extLst>
          </p:cNvPr>
          <p:cNvSpPr txBox="1"/>
          <p:nvPr/>
        </p:nvSpPr>
        <p:spPr>
          <a:xfrm>
            <a:off x="6518898" y="5971134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ม.ค.2567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53" name="สี่เหลี่ยมผืนผ้า: มุมมน 152">
            <a:extLst>
              <a:ext uri="{FF2B5EF4-FFF2-40B4-BE49-F238E27FC236}">
                <a16:creationId xmlns:a16="http://schemas.microsoft.com/office/drawing/2014/main" xmlns="" id="{AE3CCAE5-A90E-9C86-26AC-1208DE5B6784}"/>
              </a:ext>
            </a:extLst>
          </p:cNvPr>
          <p:cNvSpPr/>
          <p:nvPr/>
        </p:nvSpPr>
        <p:spPr>
          <a:xfrm>
            <a:off x="8943948" y="4861859"/>
            <a:ext cx="1952383" cy="714154"/>
          </a:xfrm>
          <a:prstGeom prst="roundRect">
            <a:avLst/>
          </a:prstGeom>
          <a:gradFill>
            <a:gsLst>
              <a:gs pos="100000">
                <a:srgbClr val="FF0000"/>
              </a:gs>
              <a:gs pos="100000">
                <a:schemeClr val="accent6">
                  <a:satMod val="110000"/>
                  <a:lumMod val="100000"/>
                  <a:shade val="10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4" name="กล่องข้อความ 153">
            <a:extLst>
              <a:ext uri="{FF2B5EF4-FFF2-40B4-BE49-F238E27FC236}">
                <a16:creationId xmlns:a16="http://schemas.microsoft.com/office/drawing/2014/main" xmlns="" id="{1A337BCE-2DE7-E89C-A52C-F58CEE765ECF}"/>
              </a:ext>
            </a:extLst>
          </p:cNvPr>
          <p:cNvSpPr txBox="1"/>
          <p:nvPr/>
        </p:nvSpPr>
        <p:spPr>
          <a:xfrm>
            <a:off x="8597198" y="4949448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ม.ค.2567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55" name="สี่เหลี่ยมผืนผ้า: มุมมน 154">
            <a:extLst>
              <a:ext uri="{FF2B5EF4-FFF2-40B4-BE49-F238E27FC236}">
                <a16:creationId xmlns:a16="http://schemas.microsoft.com/office/drawing/2014/main" xmlns="" id="{03942B1B-496F-9998-DBFE-2B3CAD505EF3}"/>
              </a:ext>
            </a:extLst>
          </p:cNvPr>
          <p:cNvSpPr/>
          <p:nvPr/>
        </p:nvSpPr>
        <p:spPr>
          <a:xfrm>
            <a:off x="8930882" y="5861494"/>
            <a:ext cx="1952383" cy="714154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6" name="สี่เหลี่ยมผืนผ้า: มุมมน 155">
            <a:extLst>
              <a:ext uri="{FF2B5EF4-FFF2-40B4-BE49-F238E27FC236}">
                <a16:creationId xmlns:a16="http://schemas.microsoft.com/office/drawing/2014/main" xmlns="" id="{F7400B6A-392E-CF9E-F862-49BF9D7B7424}"/>
              </a:ext>
            </a:extLst>
          </p:cNvPr>
          <p:cNvSpPr/>
          <p:nvPr/>
        </p:nvSpPr>
        <p:spPr>
          <a:xfrm>
            <a:off x="8939625" y="6969731"/>
            <a:ext cx="1952383" cy="714154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7" name="สี่เหลี่ยมผืนผ้า: มุมมน 156">
            <a:extLst>
              <a:ext uri="{FF2B5EF4-FFF2-40B4-BE49-F238E27FC236}">
                <a16:creationId xmlns:a16="http://schemas.microsoft.com/office/drawing/2014/main" xmlns="" id="{0565C0FD-8A35-93E9-1ADB-4BFA41C77C10}"/>
              </a:ext>
            </a:extLst>
          </p:cNvPr>
          <p:cNvSpPr/>
          <p:nvPr/>
        </p:nvSpPr>
        <p:spPr>
          <a:xfrm>
            <a:off x="8946297" y="8010969"/>
            <a:ext cx="1952383" cy="714154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8" name="สี่เหลี่ยมผืนผ้า: มุมมน 157">
            <a:extLst>
              <a:ext uri="{FF2B5EF4-FFF2-40B4-BE49-F238E27FC236}">
                <a16:creationId xmlns:a16="http://schemas.microsoft.com/office/drawing/2014/main" xmlns="" id="{98169F06-B29B-A1C5-724B-AFA82BCCF8A8}"/>
              </a:ext>
            </a:extLst>
          </p:cNvPr>
          <p:cNvSpPr/>
          <p:nvPr/>
        </p:nvSpPr>
        <p:spPr>
          <a:xfrm>
            <a:off x="8941508" y="10465691"/>
            <a:ext cx="1952383" cy="714154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9" name="สี่เหลี่ยมผืนผ้า: มุมมน 158">
            <a:extLst>
              <a:ext uri="{FF2B5EF4-FFF2-40B4-BE49-F238E27FC236}">
                <a16:creationId xmlns:a16="http://schemas.microsoft.com/office/drawing/2014/main" xmlns="" id="{AA1F425B-E631-437F-6F84-BC783C23576F}"/>
              </a:ext>
            </a:extLst>
          </p:cNvPr>
          <p:cNvSpPr/>
          <p:nvPr/>
        </p:nvSpPr>
        <p:spPr>
          <a:xfrm>
            <a:off x="8929064" y="11628350"/>
            <a:ext cx="1952383" cy="714154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0" name="กล่องข้อความ 159">
            <a:extLst>
              <a:ext uri="{FF2B5EF4-FFF2-40B4-BE49-F238E27FC236}">
                <a16:creationId xmlns:a16="http://schemas.microsoft.com/office/drawing/2014/main" xmlns="" id="{EE0F395D-218B-18C5-32CD-7CFD71B252CF}"/>
              </a:ext>
            </a:extLst>
          </p:cNvPr>
          <p:cNvSpPr txBox="1"/>
          <p:nvPr/>
        </p:nvSpPr>
        <p:spPr>
          <a:xfrm>
            <a:off x="8597197" y="10554019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กค.2567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62" name="กล่องข้อความ 161">
            <a:extLst>
              <a:ext uri="{FF2B5EF4-FFF2-40B4-BE49-F238E27FC236}">
                <a16:creationId xmlns:a16="http://schemas.microsoft.com/office/drawing/2014/main" xmlns="" id="{93E2E324-7E93-CA24-1FC3-A889430C53CB}"/>
              </a:ext>
            </a:extLst>
          </p:cNvPr>
          <p:cNvSpPr txBox="1"/>
          <p:nvPr/>
        </p:nvSpPr>
        <p:spPr>
          <a:xfrm>
            <a:off x="8584479" y="8102706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มิ.ย.2567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63" name="กล่องข้อความ 162">
            <a:extLst>
              <a:ext uri="{FF2B5EF4-FFF2-40B4-BE49-F238E27FC236}">
                <a16:creationId xmlns:a16="http://schemas.microsoft.com/office/drawing/2014/main" xmlns="" id="{4FB573F4-7690-CA7D-296B-CA30DD0FCA0D}"/>
              </a:ext>
            </a:extLst>
          </p:cNvPr>
          <p:cNvSpPr txBox="1"/>
          <p:nvPr/>
        </p:nvSpPr>
        <p:spPr>
          <a:xfrm>
            <a:off x="8575066" y="7038914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เม.ย.2567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64" name="กล่องข้อความ 163">
            <a:extLst>
              <a:ext uri="{FF2B5EF4-FFF2-40B4-BE49-F238E27FC236}">
                <a16:creationId xmlns:a16="http://schemas.microsoft.com/office/drawing/2014/main" xmlns="" id="{C2EA8444-62FF-DE05-EB6E-3E15F8D06F71}"/>
              </a:ext>
            </a:extLst>
          </p:cNvPr>
          <p:cNvSpPr txBox="1"/>
          <p:nvPr/>
        </p:nvSpPr>
        <p:spPr>
          <a:xfrm>
            <a:off x="8622157" y="5974054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มี.ค.2567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66" name="สี่เหลี่ยมผืนผ้า: มุมมน 165">
            <a:extLst>
              <a:ext uri="{FF2B5EF4-FFF2-40B4-BE49-F238E27FC236}">
                <a16:creationId xmlns:a16="http://schemas.microsoft.com/office/drawing/2014/main" xmlns="" id="{239CFF09-93D0-537E-FA78-1EC8FE6F07A0}"/>
              </a:ext>
            </a:extLst>
          </p:cNvPr>
          <p:cNvSpPr/>
          <p:nvPr/>
        </p:nvSpPr>
        <p:spPr>
          <a:xfrm>
            <a:off x="8936827" y="9277778"/>
            <a:ext cx="1952383" cy="1009854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1" name="กล่องข้อความ 160">
            <a:extLst>
              <a:ext uri="{FF2B5EF4-FFF2-40B4-BE49-F238E27FC236}">
                <a16:creationId xmlns:a16="http://schemas.microsoft.com/office/drawing/2014/main" xmlns="" id="{1AAD1455-3CA7-1D75-14CC-D73ED2E80CA4}"/>
              </a:ext>
            </a:extLst>
          </p:cNvPr>
          <p:cNvSpPr txBox="1"/>
          <p:nvPr/>
        </p:nvSpPr>
        <p:spPr>
          <a:xfrm>
            <a:off x="8606881" y="9264232"/>
            <a:ext cx="262651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มิ.ย.-ส.ค.</a:t>
            </a:r>
          </a:p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67" name="กล่องข้อความ 166">
            <a:extLst>
              <a:ext uri="{FF2B5EF4-FFF2-40B4-BE49-F238E27FC236}">
                <a16:creationId xmlns:a16="http://schemas.microsoft.com/office/drawing/2014/main" xmlns="" id="{74E662C5-5B8E-1791-AF45-814866E95632}"/>
              </a:ext>
            </a:extLst>
          </p:cNvPr>
          <p:cNvSpPr txBox="1"/>
          <p:nvPr/>
        </p:nvSpPr>
        <p:spPr>
          <a:xfrm>
            <a:off x="8575066" y="11724265"/>
            <a:ext cx="262651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ส.ค.2567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169" name="กล่องข้อความ 168">
            <a:extLst>
              <a:ext uri="{FF2B5EF4-FFF2-40B4-BE49-F238E27FC236}">
                <a16:creationId xmlns:a16="http://schemas.microsoft.com/office/drawing/2014/main" xmlns="" id="{9EDCBCA6-D805-A459-A66F-81C4C107D95A}"/>
              </a:ext>
            </a:extLst>
          </p:cNvPr>
          <p:cNvSpPr txBox="1"/>
          <p:nvPr/>
        </p:nvSpPr>
        <p:spPr>
          <a:xfrm>
            <a:off x="916410" y="13414425"/>
            <a:ext cx="271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องค์การบริหารส่วน</a:t>
            </a:r>
            <a:r>
              <a:rPr lang="th-TH" sz="12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ตำบลหนอง</a:t>
            </a:r>
            <a:r>
              <a:rPr lang="th-TH" sz="1200" i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สิม</a:t>
            </a:r>
            <a:endParaRPr lang="th-TH" sz="1200" i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SemiBold" panose="00000700000000000000" pitchFamily="2" charset="-34"/>
              <a:cs typeface="Prompt SemiBold" panose="00000700000000000000" pitchFamily="2" charset="-34"/>
            </a:endParaRPr>
          </a:p>
          <a:p>
            <a:r>
              <a:rPr lang="th-TH" sz="12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หมู่ 2 ตำบลหนอง</a:t>
            </a:r>
            <a:r>
              <a:rPr lang="th-TH" sz="1200" i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สิม</a:t>
            </a:r>
            <a:r>
              <a:rPr lang="th-TH" sz="12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  </a:t>
            </a:r>
            <a:r>
              <a:rPr lang="th-TH" sz="1200" i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อำเภอบรบือ</a:t>
            </a:r>
            <a:endParaRPr lang="th-TH" sz="1200" i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SemiBold" panose="00000700000000000000" pitchFamily="2" charset="-34"/>
              <a:cs typeface="Prompt SemiBold" panose="00000700000000000000" pitchFamily="2" charset="-34"/>
            </a:endParaRPr>
          </a:p>
          <a:p>
            <a:r>
              <a:rPr lang="th-TH" sz="12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จังหวัดมหาสารคาม </a:t>
            </a:r>
            <a:r>
              <a:rPr lang="th-TH" sz="12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SemiBold" panose="00000700000000000000" pitchFamily="2" charset="-34"/>
                <a:cs typeface="Prompt SemiBold" panose="00000700000000000000" pitchFamily="2" charset="-34"/>
              </a:rPr>
              <a:t>44130</a:t>
            </a:r>
            <a:endParaRPr lang="th-TH" sz="1200" i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SemiBold" panose="00000700000000000000" pitchFamily="2" charset="-34"/>
              <a:cs typeface="Prompt SemiBold" panose="00000700000000000000" pitchFamily="2" charset="-34"/>
            </a:endParaRPr>
          </a:p>
        </p:txBody>
      </p:sp>
      <p:pic>
        <p:nvPicPr>
          <p:cNvPr id="170" name="Picture 14">
            <a:extLst>
              <a:ext uri="{FF2B5EF4-FFF2-40B4-BE49-F238E27FC236}">
                <a16:creationId xmlns:a16="http://schemas.microsoft.com/office/drawing/2014/main" xmlns="" id="{5AE57078-CCC4-B84B-91E3-D65B8DAE2B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7" y="13621338"/>
            <a:ext cx="736447" cy="362937"/>
          </a:xfrm>
          <a:prstGeom prst="rect">
            <a:avLst/>
          </a:prstGeom>
        </p:spPr>
      </p:pic>
      <p:pic>
        <p:nvPicPr>
          <p:cNvPr id="171" name="Picture 16">
            <a:extLst>
              <a:ext uri="{FF2B5EF4-FFF2-40B4-BE49-F238E27FC236}">
                <a16:creationId xmlns:a16="http://schemas.microsoft.com/office/drawing/2014/main" xmlns="" id="{F92DF790-EE54-6FA8-F5B8-0C0BCFF01C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3" y="13217304"/>
            <a:ext cx="318354" cy="476417"/>
          </a:xfrm>
          <a:prstGeom prst="rect">
            <a:avLst/>
          </a:prstGeom>
        </p:spPr>
      </p:pic>
      <p:cxnSp>
        <p:nvCxnSpPr>
          <p:cNvPr id="175" name="ตัวเชื่อมต่อ: หักมุม 174">
            <a:extLst>
              <a:ext uri="{FF2B5EF4-FFF2-40B4-BE49-F238E27FC236}">
                <a16:creationId xmlns:a16="http://schemas.microsoft.com/office/drawing/2014/main" xmlns="" id="{912C510C-917B-475F-AC67-BB2A9102D6CA}"/>
              </a:ext>
            </a:extLst>
          </p:cNvPr>
          <p:cNvCxnSpPr>
            <a:cxnSpLocks/>
          </p:cNvCxnSpPr>
          <p:nvPr/>
        </p:nvCxnSpPr>
        <p:spPr>
          <a:xfrm rot="10800000">
            <a:off x="2976665" y="8384417"/>
            <a:ext cx="1916349" cy="236722"/>
          </a:xfrm>
          <a:prstGeom prst="bentConnector3">
            <a:avLst>
              <a:gd name="adj1" fmla="val 1269"/>
            </a:avLst>
          </a:prstGeom>
          <a:ln w="38100">
            <a:solidFill>
              <a:srgbClr val="0050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ตัวเชื่อมต่อ: หักมุม 178">
            <a:extLst>
              <a:ext uri="{FF2B5EF4-FFF2-40B4-BE49-F238E27FC236}">
                <a16:creationId xmlns:a16="http://schemas.microsoft.com/office/drawing/2014/main" xmlns="" id="{E8D6BA02-721B-7D73-954B-E93A43F5B2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3194" y="9332198"/>
            <a:ext cx="2193039" cy="360858"/>
          </a:xfrm>
          <a:prstGeom prst="bentConnector3">
            <a:avLst>
              <a:gd name="adj1" fmla="val 50000"/>
            </a:avLst>
          </a:prstGeom>
          <a:ln w="38100">
            <a:solidFill>
              <a:srgbClr val="0050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สี่เหลี่ยมผืนผ้า: มุมมน 132">
            <a:extLst>
              <a:ext uri="{FF2B5EF4-FFF2-40B4-BE49-F238E27FC236}">
                <a16:creationId xmlns:a16="http://schemas.microsoft.com/office/drawing/2014/main" xmlns="" id="{B62AC438-49BC-6523-AF42-7DF6B5649E1A}"/>
              </a:ext>
            </a:extLst>
          </p:cNvPr>
          <p:cNvSpPr/>
          <p:nvPr/>
        </p:nvSpPr>
        <p:spPr>
          <a:xfrm>
            <a:off x="2728415" y="8621139"/>
            <a:ext cx="3967101" cy="7141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8" name="กล่องข้อความ 167">
            <a:extLst>
              <a:ext uri="{FF2B5EF4-FFF2-40B4-BE49-F238E27FC236}">
                <a16:creationId xmlns:a16="http://schemas.microsoft.com/office/drawing/2014/main" xmlns="" id="{CE2B9958-2DAD-0F0F-E2CB-F9A0BD9FB303}"/>
              </a:ext>
            </a:extLst>
          </p:cNvPr>
          <p:cNvSpPr txBox="1"/>
          <p:nvPr/>
        </p:nvSpPr>
        <p:spPr>
          <a:xfrm>
            <a:off x="2010080" y="8700822"/>
            <a:ext cx="579508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mpt Medium" panose="00000600000000000000" pitchFamily="2" charset="-34"/>
                <a:cs typeface="Prompt Medium" panose="00000600000000000000" pitchFamily="2" charset="-34"/>
              </a:rPr>
              <a:t>ประชาชนดำเนินการ</a:t>
            </a:r>
            <a:endParaRPr lang="en-US" sz="33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B077BFF0-EFD1-46D6-A33F-F35736451A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3661" y="8653423"/>
            <a:ext cx="815009" cy="6594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7" y="206702"/>
            <a:ext cx="1081509" cy="108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43" y="13474152"/>
            <a:ext cx="1064304" cy="10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7226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126</Words>
  <Application>Microsoft Office PowerPoint</Application>
  <PresentationFormat>กำหนดเอง</PresentationFormat>
  <Paragraphs>49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AMD</cp:lastModifiedBy>
  <cp:revision>351</cp:revision>
  <dcterms:created xsi:type="dcterms:W3CDTF">2022-02-05T08:41:05Z</dcterms:created>
  <dcterms:modified xsi:type="dcterms:W3CDTF">2024-02-28T06:50:15Z</dcterms:modified>
</cp:coreProperties>
</file>